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______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___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______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______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______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______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668357487922702E-2"/>
          <c:y val="5.774278215223097E-2"/>
          <c:w val="0.83656666666666668"/>
          <c:h val="0.71315625000000005"/>
        </c:manualLayout>
      </c:layout>
      <c:lineChart>
        <c:grouping val="standard"/>
        <c:varyColors val="0"/>
        <c:ser>
          <c:idx val="0"/>
          <c:order val="0"/>
          <c:tx>
            <c:v>LFSR(フェーズシフタなし)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Sheet1!$P$1:$P$203</c:f>
              <c:numCache>
                <c:formatCode>General</c:formatCode>
                <c:ptCount val="203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Sheet1!$Q$1:$Q$203</c:f>
              <c:numCache>
                <c:formatCode>General</c:formatCode>
                <c:ptCount val="203"/>
                <c:pt idx="0">
                  <c:v>0</c:v>
                </c:pt>
                <c:pt idx="1">
                  <c:v>36.624800999999998</c:v>
                </c:pt>
                <c:pt idx="2">
                  <c:v>43.482028999999997</c:v>
                </c:pt>
                <c:pt idx="3">
                  <c:v>45.661901999999998</c:v>
                </c:pt>
                <c:pt idx="4">
                  <c:v>46.932291999999997</c:v>
                </c:pt>
                <c:pt idx="5">
                  <c:v>47.639668</c:v>
                </c:pt>
                <c:pt idx="6">
                  <c:v>48.679084000000003</c:v>
                </c:pt>
                <c:pt idx="7">
                  <c:v>50.483614000000003</c:v>
                </c:pt>
                <c:pt idx="8">
                  <c:v>51.032192000000002</c:v>
                </c:pt>
                <c:pt idx="9">
                  <c:v>51.263176999999999</c:v>
                </c:pt>
                <c:pt idx="10">
                  <c:v>52.504694000000001</c:v>
                </c:pt>
                <c:pt idx="11">
                  <c:v>52.750110999999997</c:v>
                </c:pt>
                <c:pt idx="12">
                  <c:v>52.995527000000003</c:v>
                </c:pt>
                <c:pt idx="13">
                  <c:v>53.558540000000001</c:v>
                </c:pt>
                <c:pt idx="14">
                  <c:v>55.218708999999997</c:v>
                </c:pt>
                <c:pt idx="15">
                  <c:v>55.536306000000003</c:v>
                </c:pt>
                <c:pt idx="16">
                  <c:v>56.157063999999998</c:v>
                </c:pt>
                <c:pt idx="17">
                  <c:v>56.474662000000002</c:v>
                </c:pt>
                <c:pt idx="18">
                  <c:v>56.619024000000003</c:v>
                </c:pt>
                <c:pt idx="19">
                  <c:v>57.283092000000003</c:v>
                </c:pt>
                <c:pt idx="20">
                  <c:v>57.485199000000001</c:v>
                </c:pt>
                <c:pt idx="21">
                  <c:v>57.788359999999997</c:v>
                </c:pt>
                <c:pt idx="22">
                  <c:v>58.149272000000003</c:v>
                </c:pt>
                <c:pt idx="23">
                  <c:v>58.481305999999996</c:v>
                </c:pt>
                <c:pt idx="24">
                  <c:v>58.683413000000002</c:v>
                </c:pt>
                <c:pt idx="25">
                  <c:v>58.885520999999997</c:v>
                </c:pt>
                <c:pt idx="26">
                  <c:v>59.693950000000001</c:v>
                </c:pt>
                <c:pt idx="27">
                  <c:v>59.997112000000001</c:v>
                </c:pt>
                <c:pt idx="28">
                  <c:v>60.71893</c:v>
                </c:pt>
                <c:pt idx="29">
                  <c:v>60.776674999999997</c:v>
                </c:pt>
                <c:pt idx="30">
                  <c:v>60.834420000000001</c:v>
                </c:pt>
                <c:pt idx="31">
                  <c:v>61.686157999999999</c:v>
                </c:pt>
                <c:pt idx="32">
                  <c:v>61.758338999999999</c:v>
                </c:pt>
                <c:pt idx="33">
                  <c:v>61.873829000000001</c:v>
                </c:pt>
                <c:pt idx="34">
                  <c:v>62.104809000000003</c:v>
                </c:pt>
                <c:pt idx="35">
                  <c:v>62.176991000000001</c:v>
                </c:pt>
                <c:pt idx="36">
                  <c:v>62.436843000000003</c:v>
                </c:pt>
                <c:pt idx="37">
                  <c:v>62.509023999999997</c:v>
                </c:pt>
                <c:pt idx="38">
                  <c:v>62.595641999999998</c:v>
                </c:pt>
                <c:pt idx="39">
                  <c:v>63.519561000000003</c:v>
                </c:pt>
                <c:pt idx="40">
                  <c:v>63.750540999999998</c:v>
                </c:pt>
                <c:pt idx="41">
                  <c:v>63.793849999999999</c:v>
                </c:pt>
                <c:pt idx="42">
                  <c:v>64.082575000000006</c:v>
                </c:pt>
                <c:pt idx="43">
                  <c:v>64.140320000000003</c:v>
                </c:pt>
                <c:pt idx="44">
                  <c:v>64.284682000000004</c:v>
                </c:pt>
                <c:pt idx="45">
                  <c:v>64.371300000000005</c:v>
                </c:pt>
                <c:pt idx="46">
                  <c:v>64.443481000000006</c:v>
                </c:pt>
                <c:pt idx="47">
                  <c:v>64.919877</c:v>
                </c:pt>
                <c:pt idx="48">
                  <c:v>65.049802999999997</c:v>
                </c:pt>
                <c:pt idx="49">
                  <c:v>65.064239999999998</c:v>
                </c:pt>
                <c:pt idx="50">
                  <c:v>65.064239999999998</c:v>
                </c:pt>
                <c:pt idx="51">
                  <c:v>65.107547999999994</c:v>
                </c:pt>
                <c:pt idx="52">
                  <c:v>65.208601999999999</c:v>
                </c:pt>
                <c:pt idx="53">
                  <c:v>65.208601999999999</c:v>
                </c:pt>
                <c:pt idx="54">
                  <c:v>65.223038000000003</c:v>
                </c:pt>
                <c:pt idx="55">
                  <c:v>65.223038000000003</c:v>
                </c:pt>
                <c:pt idx="56">
                  <c:v>65.295219000000003</c:v>
                </c:pt>
                <c:pt idx="57">
                  <c:v>65.396272999999994</c:v>
                </c:pt>
                <c:pt idx="58">
                  <c:v>65.410708999999997</c:v>
                </c:pt>
                <c:pt idx="59">
                  <c:v>65.786051999999998</c:v>
                </c:pt>
                <c:pt idx="60">
                  <c:v>65.872669000000002</c:v>
                </c:pt>
                <c:pt idx="61">
                  <c:v>65.872669000000002</c:v>
                </c:pt>
                <c:pt idx="62">
                  <c:v>66.349064999999996</c:v>
                </c:pt>
                <c:pt idx="63">
                  <c:v>66.349064999999996</c:v>
                </c:pt>
                <c:pt idx="64">
                  <c:v>66.652225999999999</c:v>
                </c:pt>
                <c:pt idx="65">
                  <c:v>66.854333999999994</c:v>
                </c:pt>
                <c:pt idx="66">
                  <c:v>66.854333999999994</c:v>
                </c:pt>
                <c:pt idx="67">
                  <c:v>66.883206000000001</c:v>
                </c:pt>
                <c:pt idx="68">
                  <c:v>66.969824000000003</c:v>
                </c:pt>
                <c:pt idx="69">
                  <c:v>67.374044999999995</c:v>
                </c:pt>
                <c:pt idx="70">
                  <c:v>67.374044999999995</c:v>
                </c:pt>
                <c:pt idx="71">
                  <c:v>67.807131999999996</c:v>
                </c:pt>
                <c:pt idx="72">
                  <c:v>67.807131999999996</c:v>
                </c:pt>
                <c:pt idx="73">
                  <c:v>68.413454000000002</c:v>
                </c:pt>
                <c:pt idx="74">
                  <c:v>68.413454000000002</c:v>
                </c:pt>
                <c:pt idx="75">
                  <c:v>68.442327000000006</c:v>
                </c:pt>
                <c:pt idx="76">
                  <c:v>68.442327000000006</c:v>
                </c:pt>
                <c:pt idx="77">
                  <c:v>68.485636</c:v>
                </c:pt>
                <c:pt idx="78">
                  <c:v>68.557817</c:v>
                </c:pt>
                <c:pt idx="79">
                  <c:v>68.572253000000003</c:v>
                </c:pt>
                <c:pt idx="80">
                  <c:v>68.586689000000007</c:v>
                </c:pt>
                <c:pt idx="81">
                  <c:v>68.586689000000007</c:v>
                </c:pt>
                <c:pt idx="82">
                  <c:v>68.586689000000007</c:v>
                </c:pt>
                <c:pt idx="83">
                  <c:v>68.586689000000007</c:v>
                </c:pt>
                <c:pt idx="84">
                  <c:v>68.586689000000007</c:v>
                </c:pt>
                <c:pt idx="85">
                  <c:v>68.846541999999999</c:v>
                </c:pt>
                <c:pt idx="86">
                  <c:v>68.846541999999999</c:v>
                </c:pt>
                <c:pt idx="87">
                  <c:v>68.846541999999999</c:v>
                </c:pt>
                <c:pt idx="88">
                  <c:v>68.846541999999999</c:v>
                </c:pt>
                <c:pt idx="89">
                  <c:v>68.846541999999999</c:v>
                </c:pt>
                <c:pt idx="90">
                  <c:v>68.889849999999996</c:v>
                </c:pt>
                <c:pt idx="91">
                  <c:v>68.904286999999997</c:v>
                </c:pt>
                <c:pt idx="92">
                  <c:v>68.933159000000003</c:v>
                </c:pt>
                <c:pt idx="93">
                  <c:v>69.120829999999998</c:v>
                </c:pt>
                <c:pt idx="94">
                  <c:v>69.308501000000007</c:v>
                </c:pt>
                <c:pt idx="95">
                  <c:v>69.756030999999993</c:v>
                </c:pt>
                <c:pt idx="96">
                  <c:v>69.770466999999996</c:v>
                </c:pt>
                <c:pt idx="97">
                  <c:v>69.770466999999996</c:v>
                </c:pt>
                <c:pt idx="98">
                  <c:v>69.770466999999996</c:v>
                </c:pt>
                <c:pt idx="99">
                  <c:v>69.770466999999996</c:v>
                </c:pt>
                <c:pt idx="100">
                  <c:v>69.770466999999996</c:v>
                </c:pt>
                <c:pt idx="101">
                  <c:v>69.828211999999994</c:v>
                </c:pt>
                <c:pt idx="102">
                  <c:v>69.828211999999994</c:v>
                </c:pt>
                <c:pt idx="103">
                  <c:v>69.828211999999994</c:v>
                </c:pt>
                <c:pt idx="104">
                  <c:v>69.972575000000006</c:v>
                </c:pt>
                <c:pt idx="105">
                  <c:v>70.088065</c:v>
                </c:pt>
                <c:pt idx="106">
                  <c:v>70.145809999999997</c:v>
                </c:pt>
                <c:pt idx="107">
                  <c:v>70.189117999999993</c:v>
                </c:pt>
                <c:pt idx="108">
                  <c:v>70.203554999999994</c:v>
                </c:pt>
                <c:pt idx="109">
                  <c:v>70.203554999999994</c:v>
                </c:pt>
                <c:pt idx="110">
                  <c:v>70.203554999999994</c:v>
                </c:pt>
                <c:pt idx="111">
                  <c:v>70.463407000000004</c:v>
                </c:pt>
                <c:pt idx="112">
                  <c:v>70.506715999999997</c:v>
                </c:pt>
                <c:pt idx="113">
                  <c:v>70.607769000000005</c:v>
                </c:pt>
                <c:pt idx="114">
                  <c:v>70.607769000000005</c:v>
                </c:pt>
                <c:pt idx="115">
                  <c:v>71.473944000000003</c:v>
                </c:pt>
                <c:pt idx="116">
                  <c:v>71.517252999999997</c:v>
                </c:pt>
                <c:pt idx="117">
                  <c:v>71.517252999999997</c:v>
                </c:pt>
                <c:pt idx="118">
                  <c:v>71.517252999999997</c:v>
                </c:pt>
                <c:pt idx="119">
                  <c:v>71.531689</c:v>
                </c:pt>
                <c:pt idx="120">
                  <c:v>71.560562000000004</c:v>
                </c:pt>
                <c:pt idx="121">
                  <c:v>71.560562000000004</c:v>
                </c:pt>
                <c:pt idx="122">
                  <c:v>71.791542000000007</c:v>
                </c:pt>
                <c:pt idx="123">
                  <c:v>71.791542000000007</c:v>
                </c:pt>
                <c:pt idx="124">
                  <c:v>71.791542000000007</c:v>
                </c:pt>
                <c:pt idx="125">
                  <c:v>71.791542000000007</c:v>
                </c:pt>
                <c:pt idx="126">
                  <c:v>71.805977999999996</c:v>
                </c:pt>
                <c:pt idx="127">
                  <c:v>71.805977999999996</c:v>
                </c:pt>
                <c:pt idx="128">
                  <c:v>72.325682999999998</c:v>
                </c:pt>
                <c:pt idx="129">
                  <c:v>72.325682999999998</c:v>
                </c:pt>
                <c:pt idx="130">
                  <c:v>72.325682999999998</c:v>
                </c:pt>
                <c:pt idx="131">
                  <c:v>72.325682999999998</c:v>
                </c:pt>
                <c:pt idx="132">
                  <c:v>72.325682999999998</c:v>
                </c:pt>
                <c:pt idx="133">
                  <c:v>72.325682999999998</c:v>
                </c:pt>
                <c:pt idx="134">
                  <c:v>72.325682999999998</c:v>
                </c:pt>
                <c:pt idx="135">
                  <c:v>72.325682999999998</c:v>
                </c:pt>
                <c:pt idx="136">
                  <c:v>72.325682999999998</c:v>
                </c:pt>
                <c:pt idx="137">
                  <c:v>72.397863999999998</c:v>
                </c:pt>
                <c:pt idx="138">
                  <c:v>72.397863999999998</c:v>
                </c:pt>
                <c:pt idx="139">
                  <c:v>72.397863999999998</c:v>
                </c:pt>
                <c:pt idx="140">
                  <c:v>72.455608999999995</c:v>
                </c:pt>
                <c:pt idx="141">
                  <c:v>72.455608999999995</c:v>
                </c:pt>
                <c:pt idx="142">
                  <c:v>72.758769999999998</c:v>
                </c:pt>
                <c:pt idx="143">
                  <c:v>72.787642000000005</c:v>
                </c:pt>
                <c:pt idx="144">
                  <c:v>72.960876999999996</c:v>
                </c:pt>
                <c:pt idx="145">
                  <c:v>72.989750000000001</c:v>
                </c:pt>
                <c:pt idx="146">
                  <c:v>72.989750000000001</c:v>
                </c:pt>
                <c:pt idx="147">
                  <c:v>73.004186000000004</c:v>
                </c:pt>
                <c:pt idx="148">
                  <c:v>73.004186000000004</c:v>
                </c:pt>
                <c:pt idx="149">
                  <c:v>73.004186000000004</c:v>
                </c:pt>
                <c:pt idx="150">
                  <c:v>73.004186000000004</c:v>
                </c:pt>
                <c:pt idx="151">
                  <c:v>73.004186000000004</c:v>
                </c:pt>
                <c:pt idx="152">
                  <c:v>73.033058999999994</c:v>
                </c:pt>
                <c:pt idx="153">
                  <c:v>73.076367000000005</c:v>
                </c:pt>
                <c:pt idx="154">
                  <c:v>73.076367000000005</c:v>
                </c:pt>
                <c:pt idx="155">
                  <c:v>73.076367000000005</c:v>
                </c:pt>
                <c:pt idx="156">
                  <c:v>73.076367000000005</c:v>
                </c:pt>
                <c:pt idx="157">
                  <c:v>73.090804000000006</c:v>
                </c:pt>
                <c:pt idx="158">
                  <c:v>73.162985000000006</c:v>
                </c:pt>
                <c:pt idx="159">
                  <c:v>73.162985000000006</c:v>
                </c:pt>
                <c:pt idx="160">
                  <c:v>73.162985000000006</c:v>
                </c:pt>
                <c:pt idx="161">
                  <c:v>73.162985000000006</c:v>
                </c:pt>
                <c:pt idx="162">
                  <c:v>73.162985000000006</c:v>
                </c:pt>
                <c:pt idx="163">
                  <c:v>73.206294</c:v>
                </c:pt>
                <c:pt idx="164">
                  <c:v>73.206294</c:v>
                </c:pt>
                <c:pt idx="165">
                  <c:v>73.206294</c:v>
                </c:pt>
                <c:pt idx="166">
                  <c:v>73.206294</c:v>
                </c:pt>
                <c:pt idx="167">
                  <c:v>73.206294</c:v>
                </c:pt>
                <c:pt idx="168">
                  <c:v>73.206294</c:v>
                </c:pt>
                <c:pt idx="169">
                  <c:v>73.206294</c:v>
                </c:pt>
                <c:pt idx="170">
                  <c:v>73.206294</c:v>
                </c:pt>
                <c:pt idx="171">
                  <c:v>73.206294</c:v>
                </c:pt>
                <c:pt idx="172">
                  <c:v>73.206294</c:v>
                </c:pt>
                <c:pt idx="173">
                  <c:v>73.206294</c:v>
                </c:pt>
                <c:pt idx="174">
                  <c:v>73.307346999999993</c:v>
                </c:pt>
                <c:pt idx="175">
                  <c:v>73.350656000000001</c:v>
                </c:pt>
                <c:pt idx="176">
                  <c:v>73.365092000000004</c:v>
                </c:pt>
                <c:pt idx="177">
                  <c:v>73.365092000000004</c:v>
                </c:pt>
                <c:pt idx="178">
                  <c:v>73.365092000000004</c:v>
                </c:pt>
                <c:pt idx="179">
                  <c:v>73.365092000000004</c:v>
                </c:pt>
                <c:pt idx="180">
                  <c:v>73.365092000000004</c:v>
                </c:pt>
                <c:pt idx="181">
                  <c:v>73.495018000000002</c:v>
                </c:pt>
                <c:pt idx="182">
                  <c:v>73.639381</c:v>
                </c:pt>
                <c:pt idx="183">
                  <c:v>73.639381</c:v>
                </c:pt>
                <c:pt idx="184">
                  <c:v>73.639381</c:v>
                </c:pt>
                <c:pt idx="185">
                  <c:v>73.639381</c:v>
                </c:pt>
                <c:pt idx="186">
                  <c:v>73.639381</c:v>
                </c:pt>
                <c:pt idx="187">
                  <c:v>73.639381</c:v>
                </c:pt>
                <c:pt idx="188">
                  <c:v>73.668253000000007</c:v>
                </c:pt>
                <c:pt idx="189">
                  <c:v>73.668253000000007</c:v>
                </c:pt>
                <c:pt idx="190">
                  <c:v>73.870361000000003</c:v>
                </c:pt>
                <c:pt idx="191">
                  <c:v>73.870361000000003</c:v>
                </c:pt>
                <c:pt idx="192">
                  <c:v>74.159086000000002</c:v>
                </c:pt>
                <c:pt idx="193">
                  <c:v>74.159086000000002</c:v>
                </c:pt>
                <c:pt idx="194">
                  <c:v>74.159086000000002</c:v>
                </c:pt>
                <c:pt idx="195">
                  <c:v>74.216830999999999</c:v>
                </c:pt>
                <c:pt idx="196">
                  <c:v>74.216830999999999</c:v>
                </c:pt>
                <c:pt idx="197">
                  <c:v>74.216830999999999</c:v>
                </c:pt>
                <c:pt idx="198">
                  <c:v>74.245703000000006</c:v>
                </c:pt>
                <c:pt idx="199">
                  <c:v>74.635481999999996</c:v>
                </c:pt>
                <c:pt idx="200">
                  <c:v>74.635481999999996</c:v>
                </c:pt>
                <c:pt idx="202">
                  <c:v>74.635481999999996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06-49C3-B149-CF8C279F72BB}"/>
            </c:ext>
          </c:extLst>
        </c:ser>
        <c:ser>
          <c:idx val="1"/>
          <c:order val="1"/>
          <c:tx>
            <c:v>LFSR(フェーズシフタあり)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Sheet1!$P$1:$P$203</c:f>
              <c:numCache>
                <c:formatCode>General</c:formatCode>
                <c:ptCount val="203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Sheet1!$R$1:$R$203</c:f>
              <c:numCache>
                <c:formatCode>General</c:formatCode>
                <c:ptCount val="203"/>
                <c:pt idx="0">
                  <c:v>0</c:v>
                </c:pt>
                <c:pt idx="1">
                  <c:v>37.563156999999997</c:v>
                </c:pt>
                <c:pt idx="2">
                  <c:v>43.193305000000002</c:v>
                </c:pt>
                <c:pt idx="3">
                  <c:v>46.094990000000003</c:v>
                </c:pt>
                <c:pt idx="4">
                  <c:v>47.105527000000002</c:v>
                </c:pt>
                <c:pt idx="5">
                  <c:v>48.058325000000004</c:v>
                </c:pt>
                <c:pt idx="6">
                  <c:v>49.025553000000002</c:v>
                </c:pt>
                <c:pt idx="7">
                  <c:v>49.949472999999998</c:v>
                </c:pt>
                <c:pt idx="8">
                  <c:v>50.700158000000002</c:v>
                </c:pt>
                <c:pt idx="9">
                  <c:v>51.061064000000002</c:v>
                </c:pt>
                <c:pt idx="10">
                  <c:v>51.479720999999998</c:v>
                </c:pt>
                <c:pt idx="11">
                  <c:v>51.710701</c:v>
                </c:pt>
                <c:pt idx="12">
                  <c:v>52.114916000000001</c:v>
                </c:pt>
                <c:pt idx="13">
                  <c:v>52.345896000000003</c:v>
                </c:pt>
                <c:pt idx="14">
                  <c:v>54.107118</c:v>
                </c:pt>
                <c:pt idx="15">
                  <c:v>54.540205</c:v>
                </c:pt>
                <c:pt idx="16">
                  <c:v>55.391942999999998</c:v>
                </c:pt>
                <c:pt idx="17">
                  <c:v>55.435251999999998</c:v>
                </c:pt>
                <c:pt idx="18">
                  <c:v>55.565178000000003</c:v>
                </c:pt>
                <c:pt idx="19">
                  <c:v>55.781722000000002</c:v>
                </c:pt>
                <c:pt idx="20">
                  <c:v>56.171500999999999</c:v>
                </c:pt>
                <c:pt idx="21">
                  <c:v>56.315863</c:v>
                </c:pt>
                <c:pt idx="22">
                  <c:v>56.517971000000003</c:v>
                </c:pt>
                <c:pt idx="23">
                  <c:v>56.546843000000003</c:v>
                </c:pt>
                <c:pt idx="24">
                  <c:v>56.763387000000002</c:v>
                </c:pt>
                <c:pt idx="25">
                  <c:v>56.850003999999998</c:v>
                </c:pt>
                <c:pt idx="26">
                  <c:v>56.936622</c:v>
                </c:pt>
                <c:pt idx="27">
                  <c:v>57.239783000000003</c:v>
                </c:pt>
                <c:pt idx="28">
                  <c:v>57.239783000000003</c:v>
                </c:pt>
                <c:pt idx="29">
                  <c:v>57.311964000000003</c:v>
                </c:pt>
                <c:pt idx="30">
                  <c:v>58.308070999999998</c:v>
                </c:pt>
                <c:pt idx="31">
                  <c:v>58.394688000000002</c:v>
                </c:pt>
                <c:pt idx="32">
                  <c:v>58.481305999999996</c:v>
                </c:pt>
                <c:pt idx="33">
                  <c:v>58.625667999999997</c:v>
                </c:pt>
                <c:pt idx="34">
                  <c:v>58.871084000000003</c:v>
                </c:pt>
                <c:pt idx="35">
                  <c:v>59.174245999999997</c:v>
                </c:pt>
                <c:pt idx="36">
                  <c:v>59.361916999999998</c:v>
                </c:pt>
                <c:pt idx="37">
                  <c:v>59.607332999999997</c:v>
                </c:pt>
                <c:pt idx="38">
                  <c:v>60.127037999999999</c:v>
                </c:pt>
                <c:pt idx="39">
                  <c:v>60.935473000000002</c:v>
                </c:pt>
                <c:pt idx="40">
                  <c:v>60.935473000000002</c:v>
                </c:pt>
                <c:pt idx="41">
                  <c:v>61.050963000000003</c:v>
                </c:pt>
                <c:pt idx="42">
                  <c:v>61.310816000000003</c:v>
                </c:pt>
                <c:pt idx="43">
                  <c:v>61.339688000000002</c:v>
                </c:pt>
                <c:pt idx="44">
                  <c:v>61.512923000000001</c:v>
                </c:pt>
                <c:pt idx="45">
                  <c:v>61.527358999999997</c:v>
                </c:pt>
                <c:pt idx="46">
                  <c:v>61.642848999999998</c:v>
                </c:pt>
                <c:pt idx="47">
                  <c:v>62.869929999999997</c:v>
                </c:pt>
                <c:pt idx="48">
                  <c:v>62.970984000000001</c:v>
                </c:pt>
                <c:pt idx="49">
                  <c:v>63.086474000000003</c:v>
                </c:pt>
                <c:pt idx="50">
                  <c:v>63.086474000000003</c:v>
                </c:pt>
                <c:pt idx="51">
                  <c:v>63.129783000000003</c:v>
                </c:pt>
                <c:pt idx="52">
                  <c:v>63.201963999999997</c:v>
                </c:pt>
                <c:pt idx="53">
                  <c:v>63.259709000000001</c:v>
                </c:pt>
                <c:pt idx="54">
                  <c:v>63.562869999999997</c:v>
                </c:pt>
                <c:pt idx="55">
                  <c:v>63.562869999999997</c:v>
                </c:pt>
                <c:pt idx="56">
                  <c:v>63.635050999999997</c:v>
                </c:pt>
                <c:pt idx="57">
                  <c:v>63.678359999999998</c:v>
                </c:pt>
                <c:pt idx="58">
                  <c:v>63.678359999999998</c:v>
                </c:pt>
                <c:pt idx="59">
                  <c:v>63.967084999999997</c:v>
                </c:pt>
                <c:pt idx="60">
                  <c:v>64.039265999999998</c:v>
                </c:pt>
                <c:pt idx="61">
                  <c:v>64.414608000000001</c:v>
                </c:pt>
                <c:pt idx="62">
                  <c:v>64.414608000000001</c:v>
                </c:pt>
                <c:pt idx="63">
                  <c:v>64.472352999999998</c:v>
                </c:pt>
                <c:pt idx="64">
                  <c:v>64.573407000000003</c:v>
                </c:pt>
                <c:pt idx="65">
                  <c:v>64.891005000000007</c:v>
                </c:pt>
                <c:pt idx="66">
                  <c:v>64.977621999999997</c:v>
                </c:pt>
                <c:pt idx="67">
                  <c:v>66.248012000000003</c:v>
                </c:pt>
                <c:pt idx="68">
                  <c:v>66.248012000000003</c:v>
                </c:pt>
                <c:pt idx="69">
                  <c:v>66.248012000000003</c:v>
                </c:pt>
                <c:pt idx="70">
                  <c:v>66.276883999999995</c:v>
                </c:pt>
                <c:pt idx="71">
                  <c:v>66.276883999999995</c:v>
                </c:pt>
                <c:pt idx="72">
                  <c:v>66.608918000000003</c:v>
                </c:pt>
                <c:pt idx="73">
                  <c:v>66.608918000000003</c:v>
                </c:pt>
                <c:pt idx="74">
                  <c:v>66.637789999999995</c:v>
                </c:pt>
                <c:pt idx="75">
                  <c:v>66.767715999999993</c:v>
                </c:pt>
                <c:pt idx="76">
                  <c:v>67.388480999999999</c:v>
                </c:pt>
                <c:pt idx="77">
                  <c:v>67.388480999999999</c:v>
                </c:pt>
                <c:pt idx="78">
                  <c:v>67.446225999999996</c:v>
                </c:pt>
                <c:pt idx="79">
                  <c:v>67.503971000000007</c:v>
                </c:pt>
                <c:pt idx="80">
                  <c:v>67.778260000000003</c:v>
                </c:pt>
                <c:pt idx="81">
                  <c:v>67.778260000000003</c:v>
                </c:pt>
                <c:pt idx="82">
                  <c:v>67.778260000000003</c:v>
                </c:pt>
                <c:pt idx="83">
                  <c:v>67.807131999999996</c:v>
                </c:pt>
                <c:pt idx="84">
                  <c:v>67.807131999999996</c:v>
                </c:pt>
                <c:pt idx="85">
                  <c:v>67.864877000000007</c:v>
                </c:pt>
                <c:pt idx="86">
                  <c:v>67.922622000000004</c:v>
                </c:pt>
                <c:pt idx="87">
                  <c:v>68.283528000000004</c:v>
                </c:pt>
                <c:pt idx="88">
                  <c:v>68.283528000000004</c:v>
                </c:pt>
                <c:pt idx="89">
                  <c:v>68.312400999999994</c:v>
                </c:pt>
                <c:pt idx="90">
                  <c:v>68.384581999999995</c:v>
                </c:pt>
                <c:pt idx="91">
                  <c:v>68.442327000000006</c:v>
                </c:pt>
                <c:pt idx="92">
                  <c:v>68.528943999999996</c:v>
                </c:pt>
                <c:pt idx="93">
                  <c:v>68.543379999999999</c:v>
                </c:pt>
                <c:pt idx="94">
                  <c:v>68.543379999999999</c:v>
                </c:pt>
                <c:pt idx="95">
                  <c:v>69.005340000000004</c:v>
                </c:pt>
                <c:pt idx="96">
                  <c:v>69.005340000000004</c:v>
                </c:pt>
                <c:pt idx="97">
                  <c:v>69.005340000000004</c:v>
                </c:pt>
                <c:pt idx="98">
                  <c:v>69.005340000000004</c:v>
                </c:pt>
                <c:pt idx="99">
                  <c:v>69.005340000000004</c:v>
                </c:pt>
                <c:pt idx="100">
                  <c:v>69.005340000000004</c:v>
                </c:pt>
                <c:pt idx="101">
                  <c:v>69.005340000000004</c:v>
                </c:pt>
                <c:pt idx="102">
                  <c:v>69.005340000000004</c:v>
                </c:pt>
                <c:pt idx="103">
                  <c:v>69.164139000000006</c:v>
                </c:pt>
                <c:pt idx="104">
                  <c:v>69.525051000000005</c:v>
                </c:pt>
                <c:pt idx="105">
                  <c:v>69.539486999999994</c:v>
                </c:pt>
                <c:pt idx="106">
                  <c:v>69.553923999999995</c:v>
                </c:pt>
                <c:pt idx="107">
                  <c:v>69.553923999999995</c:v>
                </c:pt>
                <c:pt idx="108">
                  <c:v>69.698285999999996</c:v>
                </c:pt>
                <c:pt idx="109">
                  <c:v>69.698285999999996</c:v>
                </c:pt>
                <c:pt idx="110">
                  <c:v>69.741595000000004</c:v>
                </c:pt>
                <c:pt idx="111">
                  <c:v>69.813776000000004</c:v>
                </c:pt>
                <c:pt idx="112">
                  <c:v>69.987010999999995</c:v>
                </c:pt>
                <c:pt idx="113">
                  <c:v>70.116936999999993</c:v>
                </c:pt>
                <c:pt idx="114">
                  <c:v>70.232427000000001</c:v>
                </c:pt>
                <c:pt idx="115">
                  <c:v>70.362352999999999</c:v>
                </c:pt>
                <c:pt idx="116">
                  <c:v>70.463407000000004</c:v>
                </c:pt>
                <c:pt idx="117">
                  <c:v>70.492279999999994</c:v>
                </c:pt>
                <c:pt idx="118">
                  <c:v>70.535588000000004</c:v>
                </c:pt>
                <c:pt idx="119">
                  <c:v>70.564460999999994</c:v>
                </c:pt>
                <c:pt idx="120">
                  <c:v>70.910931000000005</c:v>
                </c:pt>
                <c:pt idx="121">
                  <c:v>71.011983999999998</c:v>
                </c:pt>
                <c:pt idx="122">
                  <c:v>71.242964000000001</c:v>
                </c:pt>
                <c:pt idx="123">
                  <c:v>71.271837000000005</c:v>
                </c:pt>
                <c:pt idx="124">
                  <c:v>71.300708999999998</c:v>
                </c:pt>
                <c:pt idx="125">
                  <c:v>71.300708999999998</c:v>
                </c:pt>
                <c:pt idx="126">
                  <c:v>71.618307000000001</c:v>
                </c:pt>
                <c:pt idx="127">
                  <c:v>71.618307000000001</c:v>
                </c:pt>
                <c:pt idx="128">
                  <c:v>71.661614999999998</c:v>
                </c:pt>
                <c:pt idx="129">
                  <c:v>71.719359999999995</c:v>
                </c:pt>
                <c:pt idx="130">
                  <c:v>71.733796999999996</c:v>
                </c:pt>
                <c:pt idx="131">
                  <c:v>71.762669000000002</c:v>
                </c:pt>
                <c:pt idx="132">
                  <c:v>71.805977999999996</c:v>
                </c:pt>
                <c:pt idx="133">
                  <c:v>71.964776999999998</c:v>
                </c:pt>
                <c:pt idx="134">
                  <c:v>71.964776999999998</c:v>
                </c:pt>
                <c:pt idx="135">
                  <c:v>72.008084999999994</c:v>
                </c:pt>
                <c:pt idx="136">
                  <c:v>72.008084999999994</c:v>
                </c:pt>
                <c:pt idx="137">
                  <c:v>72.470044999999999</c:v>
                </c:pt>
                <c:pt idx="138">
                  <c:v>72.470044999999999</c:v>
                </c:pt>
                <c:pt idx="139">
                  <c:v>72.470044999999999</c:v>
                </c:pt>
                <c:pt idx="140">
                  <c:v>72.484481000000002</c:v>
                </c:pt>
                <c:pt idx="141">
                  <c:v>72.484481000000002</c:v>
                </c:pt>
                <c:pt idx="142">
                  <c:v>72.744333999999995</c:v>
                </c:pt>
                <c:pt idx="143">
                  <c:v>72.744333999999995</c:v>
                </c:pt>
                <c:pt idx="144">
                  <c:v>72.773206000000002</c:v>
                </c:pt>
                <c:pt idx="145">
                  <c:v>72.773206000000002</c:v>
                </c:pt>
                <c:pt idx="146">
                  <c:v>72.773206000000002</c:v>
                </c:pt>
                <c:pt idx="147">
                  <c:v>72.773206000000002</c:v>
                </c:pt>
                <c:pt idx="148">
                  <c:v>72.773206000000002</c:v>
                </c:pt>
                <c:pt idx="149">
                  <c:v>72.773206000000002</c:v>
                </c:pt>
                <c:pt idx="150">
                  <c:v>72.773206000000002</c:v>
                </c:pt>
                <c:pt idx="151">
                  <c:v>72.773206000000002</c:v>
                </c:pt>
                <c:pt idx="152">
                  <c:v>72.773206000000002</c:v>
                </c:pt>
                <c:pt idx="153">
                  <c:v>72.773206000000002</c:v>
                </c:pt>
                <c:pt idx="154">
                  <c:v>72.830950999999999</c:v>
                </c:pt>
                <c:pt idx="155">
                  <c:v>72.859824000000003</c:v>
                </c:pt>
                <c:pt idx="156">
                  <c:v>72.859824000000003</c:v>
                </c:pt>
                <c:pt idx="157">
                  <c:v>72.874260000000007</c:v>
                </c:pt>
                <c:pt idx="158">
                  <c:v>72.903131999999999</c:v>
                </c:pt>
                <c:pt idx="159">
                  <c:v>72.932005000000004</c:v>
                </c:pt>
                <c:pt idx="160">
                  <c:v>72.932005000000004</c:v>
                </c:pt>
                <c:pt idx="161">
                  <c:v>72.975313999999997</c:v>
                </c:pt>
                <c:pt idx="162">
                  <c:v>72.975313999999997</c:v>
                </c:pt>
                <c:pt idx="163">
                  <c:v>72.975313999999997</c:v>
                </c:pt>
                <c:pt idx="164">
                  <c:v>73.292911000000004</c:v>
                </c:pt>
                <c:pt idx="165">
                  <c:v>73.292911000000004</c:v>
                </c:pt>
                <c:pt idx="166">
                  <c:v>73.307346999999993</c:v>
                </c:pt>
                <c:pt idx="167">
                  <c:v>73.307346999999993</c:v>
                </c:pt>
                <c:pt idx="168">
                  <c:v>73.5672</c:v>
                </c:pt>
                <c:pt idx="169">
                  <c:v>73.769306999999998</c:v>
                </c:pt>
                <c:pt idx="170">
                  <c:v>73.769306999999998</c:v>
                </c:pt>
                <c:pt idx="171">
                  <c:v>73.769306999999998</c:v>
                </c:pt>
                <c:pt idx="172">
                  <c:v>73.769306999999998</c:v>
                </c:pt>
                <c:pt idx="173">
                  <c:v>73.769306999999998</c:v>
                </c:pt>
                <c:pt idx="174">
                  <c:v>73.769306999999998</c:v>
                </c:pt>
                <c:pt idx="175">
                  <c:v>73.971414999999993</c:v>
                </c:pt>
                <c:pt idx="176">
                  <c:v>73.971414999999993</c:v>
                </c:pt>
                <c:pt idx="177">
                  <c:v>73.971414999999993</c:v>
                </c:pt>
                <c:pt idx="178">
                  <c:v>74.072468000000001</c:v>
                </c:pt>
                <c:pt idx="179">
                  <c:v>74.072468000000001</c:v>
                </c:pt>
                <c:pt idx="180">
                  <c:v>74.072468000000001</c:v>
                </c:pt>
                <c:pt idx="181">
                  <c:v>74.274575999999996</c:v>
                </c:pt>
                <c:pt idx="182">
                  <c:v>74.592173000000003</c:v>
                </c:pt>
                <c:pt idx="183">
                  <c:v>74.592173000000003</c:v>
                </c:pt>
                <c:pt idx="184">
                  <c:v>74.606609000000006</c:v>
                </c:pt>
                <c:pt idx="185">
                  <c:v>74.621046000000007</c:v>
                </c:pt>
                <c:pt idx="186">
                  <c:v>74.621046000000007</c:v>
                </c:pt>
                <c:pt idx="187">
                  <c:v>74.621046000000007</c:v>
                </c:pt>
                <c:pt idx="188">
                  <c:v>74.621046000000007</c:v>
                </c:pt>
                <c:pt idx="189">
                  <c:v>74.621046000000007</c:v>
                </c:pt>
                <c:pt idx="190">
                  <c:v>74.837588999999994</c:v>
                </c:pt>
                <c:pt idx="191">
                  <c:v>74.880898000000002</c:v>
                </c:pt>
                <c:pt idx="192">
                  <c:v>74.880898000000002</c:v>
                </c:pt>
                <c:pt idx="193">
                  <c:v>74.880898000000002</c:v>
                </c:pt>
                <c:pt idx="194">
                  <c:v>74.880898000000002</c:v>
                </c:pt>
                <c:pt idx="195">
                  <c:v>74.880898000000002</c:v>
                </c:pt>
                <c:pt idx="196">
                  <c:v>74.880898000000002</c:v>
                </c:pt>
                <c:pt idx="197">
                  <c:v>75.212931999999995</c:v>
                </c:pt>
                <c:pt idx="198">
                  <c:v>75.270677000000006</c:v>
                </c:pt>
                <c:pt idx="199">
                  <c:v>75.270677000000006</c:v>
                </c:pt>
                <c:pt idx="200">
                  <c:v>75.270677000000006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06-49C3-B149-CF8C279F72BB}"/>
            </c:ext>
          </c:extLst>
        </c:ser>
        <c:ser>
          <c:idx val="2"/>
          <c:order val="2"/>
          <c:tx>
            <c:v>メルセンヌ・ツイスタ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Sheet1!$P$1:$P$203</c:f>
              <c:numCache>
                <c:formatCode>General</c:formatCode>
                <c:ptCount val="203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Sheet1!$S$1:$S$203</c:f>
              <c:numCache>
                <c:formatCode>General</c:formatCode>
                <c:ptCount val="203"/>
                <c:pt idx="0">
                  <c:v>0</c:v>
                </c:pt>
                <c:pt idx="1">
                  <c:v>38.775807999999998</c:v>
                </c:pt>
                <c:pt idx="2">
                  <c:v>43.525337999999998</c:v>
                </c:pt>
                <c:pt idx="3">
                  <c:v>46.961163999999997</c:v>
                </c:pt>
                <c:pt idx="4">
                  <c:v>48.289304999999999</c:v>
                </c:pt>
                <c:pt idx="5">
                  <c:v>49.400896000000003</c:v>
                </c:pt>
                <c:pt idx="6">
                  <c:v>50.757902999999999</c:v>
                </c:pt>
                <c:pt idx="7">
                  <c:v>51.378667</c:v>
                </c:pt>
                <c:pt idx="8">
                  <c:v>51.883935999999999</c:v>
                </c:pt>
                <c:pt idx="9">
                  <c:v>52.807856000000001</c:v>
                </c:pt>
                <c:pt idx="10">
                  <c:v>53.284252000000002</c:v>
                </c:pt>
                <c:pt idx="11">
                  <c:v>55.189836</c:v>
                </c:pt>
                <c:pt idx="12">
                  <c:v>55.507432999999999</c:v>
                </c:pt>
                <c:pt idx="13">
                  <c:v>55.911648</c:v>
                </c:pt>
                <c:pt idx="14">
                  <c:v>56.344735999999997</c:v>
                </c:pt>
                <c:pt idx="15">
                  <c:v>56.720078000000001</c:v>
                </c:pt>
                <c:pt idx="16">
                  <c:v>57.052112000000001</c:v>
                </c:pt>
                <c:pt idx="17">
                  <c:v>57.340837000000001</c:v>
                </c:pt>
                <c:pt idx="18">
                  <c:v>57.542943999999999</c:v>
                </c:pt>
                <c:pt idx="19">
                  <c:v>57.615124999999999</c:v>
                </c:pt>
                <c:pt idx="20">
                  <c:v>58.062654999999999</c:v>
                </c:pt>
                <c:pt idx="21">
                  <c:v>58.178145000000001</c:v>
                </c:pt>
                <c:pt idx="22">
                  <c:v>58.539051000000001</c:v>
                </c:pt>
                <c:pt idx="23">
                  <c:v>58.683413000000002</c:v>
                </c:pt>
                <c:pt idx="24">
                  <c:v>58.856648</c:v>
                </c:pt>
                <c:pt idx="25">
                  <c:v>58.914392999999997</c:v>
                </c:pt>
                <c:pt idx="26">
                  <c:v>59.766131999999999</c:v>
                </c:pt>
                <c:pt idx="27">
                  <c:v>61.022091000000003</c:v>
                </c:pt>
                <c:pt idx="28">
                  <c:v>61.512923000000001</c:v>
                </c:pt>
                <c:pt idx="29">
                  <c:v>61.772776</c:v>
                </c:pt>
                <c:pt idx="30">
                  <c:v>61.888266000000002</c:v>
                </c:pt>
                <c:pt idx="31">
                  <c:v>61.917138000000001</c:v>
                </c:pt>
                <c:pt idx="32">
                  <c:v>62.090373</c:v>
                </c:pt>
                <c:pt idx="33">
                  <c:v>62.119245999999997</c:v>
                </c:pt>
                <c:pt idx="34">
                  <c:v>62.855494</c:v>
                </c:pt>
                <c:pt idx="35">
                  <c:v>63.245272999999997</c:v>
                </c:pt>
                <c:pt idx="36">
                  <c:v>63.346325999999998</c:v>
                </c:pt>
                <c:pt idx="37">
                  <c:v>64.342427000000001</c:v>
                </c:pt>
                <c:pt idx="38">
                  <c:v>64.385735999999994</c:v>
                </c:pt>
                <c:pt idx="39">
                  <c:v>64.717770000000002</c:v>
                </c:pt>
                <c:pt idx="40">
                  <c:v>65.208601999999999</c:v>
                </c:pt>
                <c:pt idx="41">
                  <c:v>65.251911000000007</c:v>
                </c:pt>
                <c:pt idx="42">
                  <c:v>65.251911000000007</c:v>
                </c:pt>
                <c:pt idx="43">
                  <c:v>65.641689</c:v>
                </c:pt>
                <c:pt idx="44">
                  <c:v>65.656126</c:v>
                </c:pt>
                <c:pt idx="45">
                  <c:v>65.757178999999994</c:v>
                </c:pt>
                <c:pt idx="46">
                  <c:v>66.118084999999994</c:v>
                </c:pt>
                <c:pt idx="47">
                  <c:v>66.132521999999994</c:v>
                </c:pt>
                <c:pt idx="48">
                  <c:v>66.334629000000007</c:v>
                </c:pt>
                <c:pt idx="49">
                  <c:v>66.334629000000007</c:v>
                </c:pt>
                <c:pt idx="50">
                  <c:v>66.493427999999994</c:v>
                </c:pt>
                <c:pt idx="51">
                  <c:v>66.551173000000006</c:v>
                </c:pt>
                <c:pt idx="52">
                  <c:v>66.551173000000006</c:v>
                </c:pt>
                <c:pt idx="53">
                  <c:v>66.897643000000002</c:v>
                </c:pt>
                <c:pt idx="54">
                  <c:v>66.998695999999995</c:v>
                </c:pt>
                <c:pt idx="55">
                  <c:v>67.157500999999996</c:v>
                </c:pt>
                <c:pt idx="56">
                  <c:v>67.157500999999996</c:v>
                </c:pt>
                <c:pt idx="57">
                  <c:v>68.384581999999995</c:v>
                </c:pt>
                <c:pt idx="58">
                  <c:v>68.471198999999999</c:v>
                </c:pt>
                <c:pt idx="59">
                  <c:v>68.629998000000001</c:v>
                </c:pt>
                <c:pt idx="60">
                  <c:v>68.644434000000004</c:v>
                </c:pt>
                <c:pt idx="61">
                  <c:v>68.658869999999993</c:v>
                </c:pt>
                <c:pt idx="62">
                  <c:v>68.658869999999993</c:v>
                </c:pt>
                <c:pt idx="63">
                  <c:v>68.658869999999993</c:v>
                </c:pt>
                <c:pt idx="64">
                  <c:v>68.904286999999997</c:v>
                </c:pt>
                <c:pt idx="65">
                  <c:v>69.135266999999999</c:v>
                </c:pt>
                <c:pt idx="66">
                  <c:v>69.135266999999999</c:v>
                </c:pt>
                <c:pt idx="67">
                  <c:v>69.149703000000002</c:v>
                </c:pt>
                <c:pt idx="68">
                  <c:v>69.149703000000002</c:v>
                </c:pt>
                <c:pt idx="69">
                  <c:v>69.149703000000002</c:v>
                </c:pt>
                <c:pt idx="70">
                  <c:v>69.149703000000002</c:v>
                </c:pt>
                <c:pt idx="71">
                  <c:v>69.149703000000002</c:v>
                </c:pt>
                <c:pt idx="72">
                  <c:v>69.149703000000002</c:v>
                </c:pt>
                <c:pt idx="73">
                  <c:v>69.207447999999999</c:v>
                </c:pt>
                <c:pt idx="74">
                  <c:v>69.207447999999999</c:v>
                </c:pt>
                <c:pt idx="75">
                  <c:v>69.265192999999996</c:v>
                </c:pt>
                <c:pt idx="76">
                  <c:v>69.380689000000004</c:v>
                </c:pt>
                <c:pt idx="77">
                  <c:v>69.380689000000004</c:v>
                </c:pt>
                <c:pt idx="78">
                  <c:v>69.380689000000004</c:v>
                </c:pt>
                <c:pt idx="79">
                  <c:v>69.380689000000004</c:v>
                </c:pt>
                <c:pt idx="80">
                  <c:v>69.380689000000004</c:v>
                </c:pt>
                <c:pt idx="81">
                  <c:v>69.380689000000004</c:v>
                </c:pt>
                <c:pt idx="82">
                  <c:v>69.438434000000001</c:v>
                </c:pt>
                <c:pt idx="83">
                  <c:v>69.438434000000001</c:v>
                </c:pt>
                <c:pt idx="84">
                  <c:v>69.496178999999998</c:v>
                </c:pt>
                <c:pt idx="85">
                  <c:v>69.712721999999999</c:v>
                </c:pt>
                <c:pt idx="86">
                  <c:v>70.044756000000007</c:v>
                </c:pt>
                <c:pt idx="87">
                  <c:v>70.073627999999999</c:v>
                </c:pt>
                <c:pt idx="88">
                  <c:v>70.261300000000006</c:v>
                </c:pt>
                <c:pt idx="89">
                  <c:v>70.290171999999998</c:v>
                </c:pt>
                <c:pt idx="90">
                  <c:v>70.290171999999998</c:v>
                </c:pt>
                <c:pt idx="91">
                  <c:v>70.319045000000003</c:v>
                </c:pt>
                <c:pt idx="92">
                  <c:v>70.319045000000003</c:v>
                </c:pt>
                <c:pt idx="93">
                  <c:v>70.362352999999999</c:v>
                </c:pt>
                <c:pt idx="94">
                  <c:v>70.391226000000003</c:v>
                </c:pt>
                <c:pt idx="95">
                  <c:v>70.795440999999997</c:v>
                </c:pt>
                <c:pt idx="96">
                  <c:v>70.795440999999997</c:v>
                </c:pt>
                <c:pt idx="97">
                  <c:v>70.896494000000004</c:v>
                </c:pt>
                <c:pt idx="98">
                  <c:v>70.896494000000004</c:v>
                </c:pt>
                <c:pt idx="99">
                  <c:v>71.026420999999999</c:v>
                </c:pt>
                <c:pt idx="100">
                  <c:v>71.069728999999995</c:v>
                </c:pt>
                <c:pt idx="101">
                  <c:v>71.069728999999995</c:v>
                </c:pt>
                <c:pt idx="102">
                  <c:v>71.069728999999995</c:v>
                </c:pt>
                <c:pt idx="103">
                  <c:v>71.228527999999997</c:v>
                </c:pt>
                <c:pt idx="104">
                  <c:v>71.372889999999998</c:v>
                </c:pt>
                <c:pt idx="105">
                  <c:v>71.372889999999998</c:v>
                </c:pt>
                <c:pt idx="106">
                  <c:v>71.372889999999998</c:v>
                </c:pt>
                <c:pt idx="107">
                  <c:v>71.372889999999998</c:v>
                </c:pt>
                <c:pt idx="108">
                  <c:v>71.387326999999999</c:v>
                </c:pt>
                <c:pt idx="109">
                  <c:v>71.387326999999999</c:v>
                </c:pt>
                <c:pt idx="110">
                  <c:v>72.455608999999995</c:v>
                </c:pt>
                <c:pt idx="111">
                  <c:v>72.470044999999999</c:v>
                </c:pt>
                <c:pt idx="112">
                  <c:v>72.527789999999996</c:v>
                </c:pt>
                <c:pt idx="113">
                  <c:v>72.527789999999996</c:v>
                </c:pt>
                <c:pt idx="114">
                  <c:v>72.527789999999996</c:v>
                </c:pt>
                <c:pt idx="115">
                  <c:v>72.527789999999996</c:v>
                </c:pt>
                <c:pt idx="116">
                  <c:v>72.527789999999996</c:v>
                </c:pt>
                <c:pt idx="117">
                  <c:v>72.556663</c:v>
                </c:pt>
                <c:pt idx="118">
                  <c:v>72.556663</c:v>
                </c:pt>
                <c:pt idx="119">
                  <c:v>72.556663</c:v>
                </c:pt>
                <c:pt idx="120">
                  <c:v>72.571099000000004</c:v>
                </c:pt>
                <c:pt idx="121">
                  <c:v>73.148549000000003</c:v>
                </c:pt>
                <c:pt idx="122">
                  <c:v>73.148549000000003</c:v>
                </c:pt>
                <c:pt idx="123">
                  <c:v>73.162985000000006</c:v>
                </c:pt>
                <c:pt idx="124">
                  <c:v>73.162985000000006</c:v>
                </c:pt>
                <c:pt idx="125">
                  <c:v>73.162985000000006</c:v>
                </c:pt>
                <c:pt idx="126">
                  <c:v>73.191856999999999</c:v>
                </c:pt>
                <c:pt idx="127">
                  <c:v>73.191856999999999</c:v>
                </c:pt>
                <c:pt idx="128">
                  <c:v>73.393964999999994</c:v>
                </c:pt>
                <c:pt idx="129">
                  <c:v>73.437274000000002</c:v>
                </c:pt>
                <c:pt idx="130">
                  <c:v>73.480581999999998</c:v>
                </c:pt>
                <c:pt idx="131">
                  <c:v>73.480581999999998</c:v>
                </c:pt>
                <c:pt idx="132">
                  <c:v>73.480581999999998</c:v>
                </c:pt>
                <c:pt idx="133">
                  <c:v>73.480581999999998</c:v>
                </c:pt>
                <c:pt idx="134">
                  <c:v>73.596072000000007</c:v>
                </c:pt>
                <c:pt idx="135">
                  <c:v>73.596072000000007</c:v>
                </c:pt>
                <c:pt idx="136">
                  <c:v>73.624944999999997</c:v>
                </c:pt>
                <c:pt idx="137">
                  <c:v>73.624944999999997</c:v>
                </c:pt>
                <c:pt idx="138">
                  <c:v>73.624944999999997</c:v>
                </c:pt>
                <c:pt idx="139">
                  <c:v>73.639381</c:v>
                </c:pt>
                <c:pt idx="140">
                  <c:v>73.639381</c:v>
                </c:pt>
                <c:pt idx="141">
                  <c:v>73.639381</c:v>
                </c:pt>
                <c:pt idx="142">
                  <c:v>73.639381</c:v>
                </c:pt>
                <c:pt idx="143">
                  <c:v>73.668253000000007</c:v>
                </c:pt>
                <c:pt idx="144">
                  <c:v>73.740435000000005</c:v>
                </c:pt>
                <c:pt idx="145">
                  <c:v>73.740435000000005</c:v>
                </c:pt>
                <c:pt idx="146">
                  <c:v>73.740435000000005</c:v>
                </c:pt>
                <c:pt idx="147">
                  <c:v>73.740435000000005</c:v>
                </c:pt>
                <c:pt idx="148">
                  <c:v>73.740435000000005</c:v>
                </c:pt>
                <c:pt idx="149">
                  <c:v>73.740435000000005</c:v>
                </c:pt>
                <c:pt idx="150">
                  <c:v>73.740435000000005</c:v>
                </c:pt>
                <c:pt idx="151">
                  <c:v>73.827051999999995</c:v>
                </c:pt>
                <c:pt idx="152">
                  <c:v>74.101341000000005</c:v>
                </c:pt>
                <c:pt idx="153">
                  <c:v>74.101341000000005</c:v>
                </c:pt>
                <c:pt idx="154">
                  <c:v>74.101341000000005</c:v>
                </c:pt>
                <c:pt idx="155">
                  <c:v>74.101341000000005</c:v>
                </c:pt>
                <c:pt idx="156">
                  <c:v>74.101341000000005</c:v>
                </c:pt>
                <c:pt idx="157">
                  <c:v>74.101341000000005</c:v>
                </c:pt>
                <c:pt idx="158">
                  <c:v>74.101341000000005</c:v>
                </c:pt>
                <c:pt idx="159">
                  <c:v>74.101341000000005</c:v>
                </c:pt>
                <c:pt idx="160">
                  <c:v>74.144649999999999</c:v>
                </c:pt>
                <c:pt idx="161">
                  <c:v>74.144649999999999</c:v>
                </c:pt>
                <c:pt idx="162">
                  <c:v>74.144649999999999</c:v>
                </c:pt>
                <c:pt idx="163">
                  <c:v>74.159086000000002</c:v>
                </c:pt>
                <c:pt idx="164">
                  <c:v>74.159086000000002</c:v>
                </c:pt>
                <c:pt idx="165">
                  <c:v>74.159086000000002</c:v>
                </c:pt>
                <c:pt idx="166">
                  <c:v>74.159086000000002</c:v>
                </c:pt>
                <c:pt idx="167">
                  <c:v>74.159086000000002</c:v>
                </c:pt>
                <c:pt idx="168">
                  <c:v>74.159086000000002</c:v>
                </c:pt>
                <c:pt idx="169">
                  <c:v>74.216830999999999</c:v>
                </c:pt>
                <c:pt idx="170">
                  <c:v>74.216830999999999</c:v>
                </c:pt>
                <c:pt idx="171">
                  <c:v>74.216830999999999</c:v>
                </c:pt>
                <c:pt idx="172">
                  <c:v>74.375629000000004</c:v>
                </c:pt>
                <c:pt idx="173">
                  <c:v>74.375629000000004</c:v>
                </c:pt>
                <c:pt idx="174">
                  <c:v>74.375629000000004</c:v>
                </c:pt>
                <c:pt idx="175">
                  <c:v>74.375629000000004</c:v>
                </c:pt>
                <c:pt idx="176">
                  <c:v>74.375629000000004</c:v>
                </c:pt>
                <c:pt idx="177">
                  <c:v>74.375629000000004</c:v>
                </c:pt>
                <c:pt idx="178">
                  <c:v>74.375629000000004</c:v>
                </c:pt>
                <c:pt idx="179">
                  <c:v>74.418937999999997</c:v>
                </c:pt>
                <c:pt idx="180">
                  <c:v>74.418937999999997</c:v>
                </c:pt>
                <c:pt idx="181">
                  <c:v>74.433374000000001</c:v>
                </c:pt>
                <c:pt idx="182">
                  <c:v>74.433374000000001</c:v>
                </c:pt>
                <c:pt idx="183">
                  <c:v>74.505555999999999</c:v>
                </c:pt>
                <c:pt idx="184">
                  <c:v>74.534428000000005</c:v>
                </c:pt>
                <c:pt idx="185">
                  <c:v>74.534428000000005</c:v>
                </c:pt>
                <c:pt idx="186">
                  <c:v>74.534428000000005</c:v>
                </c:pt>
                <c:pt idx="187">
                  <c:v>74.534428000000005</c:v>
                </c:pt>
                <c:pt idx="188">
                  <c:v>74.548863999999995</c:v>
                </c:pt>
                <c:pt idx="189">
                  <c:v>74.707662999999997</c:v>
                </c:pt>
                <c:pt idx="190">
                  <c:v>74.707662999999997</c:v>
                </c:pt>
                <c:pt idx="191">
                  <c:v>74.722099</c:v>
                </c:pt>
                <c:pt idx="192">
                  <c:v>74.953079000000002</c:v>
                </c:pt>
                <c:pt idx="193">
                  <c:v>74.953079000000002</c:v>
                </c:pt>
                <c:pt idx="194">
                  <c:v>74.967515000000006</c:v>
                </c:pt>
                <c:pt idx="195">
                  <c:v>74.981952000000007</c:v>
                </c:pt>
                <c:pt idx="196">
                  <c:v>74.981952000000007</c:v>
                </c:pt>
                <c:pt idx="197">
                  <c:v>74.981952000000007</c:v>
                </c:pt>
                <c:pt idx="198">
                  <c:v>75.025260000000003</c:v>
                </c:pt>
                <c:pt idx="199">
                  <c:v>75.025260000000003</c:v>
                </c:pt>
                <c:pt idx="200">
                  <c:v>75.025260000000003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06-49C3-B149-CF8C279F7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187615"/>
        <c:axId val="423188031"/>
      </c:lineChart>
      <c:catAx>
        <c:axId val="42318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dirty="0"/>
                  <a:t>パターン数</a:t>
                </a:r>
              </a:p>
            </c:rich>
          </c:tx>
          <c:layout>
            <c:manualLayout>
              <c:xMode val="edge"/>
              <c:yMode val="edge"/>
              <c:x val="0.44408502415458939"/>
              <c:y val="0.851843518518518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3188031"/>
        <c:crosses val="autoZero"/>
        <c:auto val="1"/>
        <c:lblAlgn val="ctr"/>
        <c:lblOffset val="100"/>
        <c:tickLblSkip val="10"/>
        <c:noMultiLvlLbl val="0"/>
      </c:catAx>
      <c:valAx>
        <c:axId val="42318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dirty="0"/>
                  <a:t>故障検出率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3187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025507246376813"/>
          <c:y val="0.92332106481481491"/>
          <c:w val="0.73948985507246379"/>
          <c:h val="5.9040046296296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5846376811594197E-2"/>
          <c:y val="3.5277777777777776E-2"/>
          <c:w val="0.8255576086956522"/>
          <c:h val="0.70317824074074076"/>
        </c:manualLayout>
      </c:layout>
      <c:lineChart>
        <c:grouping val="standard"/>
        <c:varyColors val="0"/>
        <c:ser>
          <c:idx val="0"/>
          <c:order val="0"/>
          <c:tx>
            <c:v>LFSR(フェーズシフタなし)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Sheet1!$N$1:$N$201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Sheet1!$O$1:$O$201</c:f>
              <c:numCache>
                <c:formatCode>General</c:formatCode>
                <c:ptCount val="201"/>
                <c:pt idx="0">
                  <c:v>0</c:v>
                </c:pt>
                <c:pt idx="1">
                  <c:v>52.477609999999999</c:v>
                </c:pt>
                <c:pt idx="2">
                  <c:v>58.379531</c:v>
                </c:pt>
                <c:pt idx="3">
                  <c:v>60.989337999999996</c:v>
                </c:pt>
                <c:pt idx="4">
                  <c:v>62.473345000000002</c:v>
                </c:pt>
                <c:pt idx="5">
                  <c:v>63.522387000000002</c:v>
                </c:pt>
                <c:pt idx="6">
                  <c:v>64.358210999999997</c:v>
                </c:pt>
                <c:pt idx="7">
                  <c:v>64.801704999999998</c:v>
                </c:pt>
                <c:pt idx="8">
                  <c:v>65.057569999999998</c:v>
                </c:pt>
                <c:pt idx="9">
                  <c:v>65.628994000000006</c:v>
                </c:pt>
                <c:pt idx="10">
                  <c:v>65.816629000000006</c:v>
                </c:pt>
                <c:pt idx="11">
                  <c:v>66.251599999999996</c:v>
                </c:pt>
                <c:pt idx="12">
                  <c:v>66.899788000000001</c:v>
                </c:pt>
                <c:pt idx="13">
                  <c:v>67.036247000000003</c:v>
                </c:pt>
                <c:pt idx="14">
                  <c:v>68.614071999999993</c:v>
                </c:pt>
                <c:pt idx="15">
                  <c:v>69.339018999999993</c:v>
                </c:pt>
                <c:pt idx="16">
                  <c:v>69.501065999999994</c:v>
                </c:pt>
                <c:pt idx="17">
                  <c:v>69.594883999999993</c:v>
                </c:pt>
                <c:pt idx="18">
                  <c:v>69.697225000000003</c:v>
                </c:pt>
                <c:pt idx="19">
                  <c:v>69.756930999999994</c:v>
                </c:pt>
                <c:pt idx="20">
                  <c:v>69.782518999999994</c:v>
                </c:pt>
                <c:pt idx="21">
                  <c:v>69.842219</c:v>
                </c:pt>
                <c:pt idx="22">
                  <c:v>69.893389999999997</c:v>
                </c:pt>
                <c:pt idx="23">
                  <c:v>69.961618999999999</c:v>
                </c:pt>
                <c:pt idx="24">
                  <c:v>70.046908000000002</c:v>
                </c:pt>
                <c:pt idx="25">
                  <c:v>70.072496000000001</c:v>
                </c:pt>
                <c:pt idx="26">
                  <c:v>70.285713999999999</c:v>
                </c:pt>
                <c:pt idx="27">
                  <c:v>70.311301999999998</c:v>
                </c:pt>
                <c:pt idx="28">
                  <c:v>70.319830999999994</c:v>
                </c:pt>
                <c:pt idx="29">
                  <c:v>70.396590000000003</c:v>
                </c:pt>
                <c:pt idx="30">
                  <c:v>70.925372999999993</c:v>
                </c:pt>
                <c:pt idx="31">
                  <c:v>70.968019999999996</c:v>
                </c:pt>
                <c:pt idx="32">
                  <c:v>71.010660999999999</c:v>
                </c:pt>
                <c:pt idx="33">
                  <c:v>71.249466999999996</c:v>
                </c:pt>
                <c:pt idx="34">
                  <c:v>71.257997000000003</c:v>
                </c:pt>
                <c:pt idx="35">
                  <c:v>71.360337999999999</c:v>
                </c:pt>
                <c:pt idx="36">
                  <c:v>71.931766999999994</c:v>
                </c:pt>
                <c:pt idx="37">
                  <c:v>71.948825999999997</c:v>
                </c:pt>
                <c:pt idx="38">
                  <c:v>72.358209000000002</c:v>
                </c:pt>
                <c:pt idx="39">
                  <c:v>72.383797000000001</c:v>
                </c:pt>
                <c:pt idx="40">
                  <c:v>72.503197</c:v>
                </c:pt>
                <c:pt idx="41">
                  <c:v>72.545838000000003</c:v>
                </c:pt>
                <c:pt idx="42">
                  <c:v>72.571432999999999</c:v>
                </c:pt>
                <c:pt idx="43">
                  <c:v>72.571432999999999</c:v>
                </c:pt>
                <c:pt idx="44">
                  <c:v>73.083156000000002</c:v>
                </c:pt>
                <c:pt idx="45">
                  <c:v>73.083156000000002</c:v>
                </c:pt>
                <c:pt idx="46">
                  <c:v>73.185502999999997</c:v>
                </c:pt>
                <c:pt idx="47">
                  <c:v>73.202562</c:v>
                </c:pt>
                <c:pt idx="48">
                  <c:v>73.236673999999994</c:v>
                </c:pt>
                <c:pt idx="49">
                  <c:v>73.296374</c:v>
                </c:pt>
                <c:pt idx="50">
                  <c:v>73.304903999999993</c:v>
                </c:pt>
                <c:pt idx="51">
                  <c:v>73.313433000000003</c:v>
                </c:pt>
                <c:pt idx="52">
                  <c:v>73.339021000000002</c:v>
                </c:pt>
                <c:pt idx="53">
                  <c:v>73.628997999999996</c:v>
                </c:pt>
                <c:pt idx="54">
                  <c:v>74.149251000000007</c:v>
                </c:pt>
                <c:pt idx="55">
                  <c:v>74.174839000000006</c:v>
                </c:pt>
                <c:pt idx="56">
                  <c:v>74.208950999999999</c:v>
                </c:pt>
                <c:pt idx="57">
                  <c:v>74.268657000000005</c:v>
                </c:pt>
                <c:pt idx="58">
                  <c:v>74.371003999999999</c:v>
                </c:pt>
                <c:pt idx="59">
                  <c:v>74.430704000000006</c:v>
                </c:pt>
                <c:pt idx="60">
                  <c:v>74.575692000000004</c:v>
                </c:pt>
                <c:pt idx="61">
                  <c:v>74.618340000000003</c:v>
                </c:pt>
                <c:pt idx="62">
                  <c:v>74.865674999999996</c:v>
                </c:pt>
                <c:pt idx="63">
                  <c:v>75.385928000000007</c:v>
                </c:pt>
                <c:pt idx="64">
                  <c:v>75.488269000000003</c:v>
                </c:pt>
                <c:pt idx="65">
                  <c:v>75.539445999999998</c:v>
                </c:pt>
                <c:pt idx="66">
                  <c:v>75.556505000000001</c:v>
                </c:pt>
                <c:pt idx="67">
                  <c:v>75.650322000000003</c:v>
                </c:pt>
                <c:pt idx="68">
                  <c:v>75.667375000000007</c:v>
                </c:pt>
                <c:pt idx="69">
                  <c:v>75.675905</c:v>
                </c:pt>
                <c:pt idx="70">
                  <c:v>75.692964000000003</c:v>
                </c:pt>
                <c:pt idx="71">
                  <c:v>75.846480999999997</c:v>
                </c:pt>
                <c:pt idx="72">
                  <c:v>76.127933999999996</c:v>
                </c:pt>
                <c:pt idx="73">
                  <c:v>76.136458000000005</c:v>
                </c:pt>
                <c:pt idx="74">
                  <c:v>76.392323000000005</c:v>
                </c:pt>
                <c:pt idx="75">
                  <c:v>76.409381999999994</c:v>
                </c:pt>
                <c:pt idx="76">
                  <c:v>76.972282000000007</c:v>
                </c:pt>
                <c:pt idx="77">
                  <c:v>76.972282000000007</c:v>
                </c:pt>
                <c:pt idx="78">
                  <c:v>77.108740999999995</c:v>
                </c:pt>
                <c:pt idx="79">
                  <c:v>77.168441000000001</c:v>
                </c:pt>
                <c:pt idx="80">
                  <c:v>77.185500000000005</c:v>
                </c:pt>
                <c:pt idx="81">
                  <c:v>77.185500000000005</c:v>
                </c:pt>
                <c:pt idx="82">
                  <c:v>77.202558999999994</c:v>
                </c:pt>
                <c:pt idx="83">
                  <c:v>77.202558999999994</c:v>
                </c:pt>
                <c:pt idx="84">
                  <c:v>77.211088000000004</c:v>
                </c:pt>
                <c:pt idx="85">
                  <c:v>77.432834999999997</c:v>
                </c:pt>
                <c:pt idx="86">
                  <c:v>77.586353000000003</c:v>
                </c:pt>
                <c:pt idx="87">
                  <c:v>77.594881999999998</c:v>
                </c:pt>
                <c:pt idx="88">
                  <c:v>77.637529000000001</c:v>
                </c:pt>
                <c:pt idx="89">
                  <c:v>77.637529000000001</c:v>
                </c:pt>
                <c:pt idx="90">
                  <c:v>77.637529000000001</c:v>
                </c:pt>
                <c:pt idx="91">
                  <c:v>77.646052999999995</c:v>
                </c:pt>
                <c:pt idx="92">
                  <c:v>77.748400000000004</c:v>
                </c:pt>
                <c:pt idx="93">
                  <c:v>77.799571</c:v>
                </c:pt>
                <c:pt idx="94">
                  <c:v>77.799571</c:v>
                </c:pt>
                <c:pt idx="95">
                  <c:v>77.893388000000002</c:v>
                </c:pt>
                <c:pt idx="96">
                  <c:v>77.893388000000002</c:v>
                </c:pt>
                <c:pt idx="97">
                  <c:v>77.995734999999996</c:v>
                </c:pt>
                <c:pt idx="98">
                  <c:v>78.200423999999998</c:v>
                </c:pt>
                <c:pt idx="99">
                  <c:v>78.200423999999998</c:v>
                </c:pt>
                <c:pt idx="100">
                  <c:v>78.447759000000005</c:v>
                </c:pt>
                <c:pt idx="101">
                  <c:v>78.533046999999996</c:v>
                </c:pt>
                <c:pt idx="102">
                  <c:v>78.533046999999996</c:v>
                </c:pt>
                <c:pt idx="103">
                  <c:v>78.584218000000007</c:v>
                </c:pt>
                <c:pt idx="104">
                  <c:v>79.189764999999994</c:v>
                </c:pt>
                <c:pt idx="105">
                  <c:v>79.223883000000001</c:v>
                </c:pt>
                <c:pt idx="106">
                  <c:v>79.223883000000001</c:v>
                </c:pt>
                <c:pt idx="107">
                  <c:v>79.334754000000004</c:v>
                </c:pt>
                <c:pt idx="108">
                  <c:v>79.334754000000004</c:v>
                </c:pt>
                <c:pt idx="109">
                  <c:v>79.351813000000007</c:v>
                </c:pt>
                <c:pt idx="110">
                  <c:v>79.948830999999998</c:v>
                </c:pt>
                <c:pt idx="111">
                  <c:v>79.948830999999998</c:v>
                </c:pt>
                <c:pt idx="112">
                  <c:v>79.948830999999998</c:v>
                </c:pt>
                <c:pt idx="113">
                  <c:v>79.957353999999995</c:v>
                </c:pt>
                <c:pt idx="114">
                  <c:v>79.965883000000005</c:v>
                </c:pt>
                <c:pt idx="115">
                  <c:v>80.008531000000005</c:v>
                </c:pt>
                <c:pt idx="116">
                  <c:v>80.170578000000006</c:v>
                </c:pt>
                <c:pt idx="117">
                  <c:v>80.238806999999994</c:v>
                </c:pt>
                <c:pt idx="118">
                  <c:v>80.255865999999997</c:v>
                </c:pt>
                <c:pt idx="119">
                  <c:v>80.255865999999997</c:v>
                </c:pt>
                <c:pt idx="120">
                  <c:v>80.255865999999997</c:v>
                </c:pt>
                <c:pt idx="121">
                  <c:v>80.392325</c:v>
                </c:pt>
                <c:pt idx="122">
                  <c:v>80.409384000000003</c:v>
                </c:pt>
                <c:pt idx="123">
                  <c:v>80.434966000000003</c:v>
                </c:pt>
                <c:pt idx="124">
                  <c:v>80.434966000000003</c:v>
                </c:pt>
                <c:pt idx="125">
                  <c:v>80.434966000000003</c:v>
                </c:pt>
                <c:pt idx="126">
                  <c:v>80.434966000000003</c:v>
                </c:pt>
                <c:pt idx="127">
                  <c:v>80.469083999999995</c:v>
                </c:pt>
                <c:pt idx="128">
                  <c:v>80.469083999999995</c:v>
                </c:pt>
                <c:pt idx="129">
                  <c:v>80.503201000000004</c:v>
                </c:pt>
                <c:pt idx="130">
                  <c:v>80.503201000000004</c:v>
                </c:pt>
                <c:pt idx="131">
                  <c:v>80.528784000000002</c:v>
                </c:pt>
                <c:pt idx="132">
                  <c:v>80.699359999999999</c:v>
                </c:pt>
                <c:pt idx="133">
                  <c:v>80.699359999999999</c:v>
                </c:pt>
                <c:pt idx="134">
                  <c:v>80.699359999999999</c:v>
                </c:pt>
                <c:pt idx="135">
                  <c:v>80.699359999999999</c:v>
                </c:pt>
                <c:pt idx="136">
                  <c:v>80.699359999999999</c:v>
                </c:pt>
                <c:pt idx="137">
                  <c:v>80.707890000000006</c:v>
                </c:pt>
                <c:pt idx="138">
                  <c:v>80.707890000000006</c:v>
                </c:pt>
                <c:pt idx="139">
                  <c:v>80.707890000000006</c:v>
                </c:pt>
                <c:pt idx="140">
                  <c:v>80.707890000000006</c:v>
                </c:pt>
                <c:pt idx="141">
                  <c:v>80.724948999999995</c:v>
                </c:pt>
                <c:pt idx="142">
                  <c:v>80.724948999999995</c:v>
                </c:pt>
                <c:pt idx="143">
                  <c:v>80.869936999999993</c:v>
                </c:pt>
                <c:pt idx="144">
                  <c:v>80.869936999999993</c:v>
                </c:pt>
                <c:pt idx="145">
                  <c:v>80.869936999999993</c:v>
                </c:pt>
                <c:pt idx="146">
                  <c:v>80.895518999999993</c:v>
                </c:pt>
                <c:pt idx="147">
                  <c:v>80.904055</c:v>
                </c:pt>
                <c:pt idx="148">
                  <c:v>80.904055</c:v>
                </c:pt>
                <c:pt idx="149">
                  <c:v>81.228143000000003</c:v>
                </c:pt>
                <c:pt idx="150">
                  <c:v>81.347549000000001</c:v>
                </c:pt>
                <c:pt idx="151">
                  <c:v>81.347549000000001</c:v>
                </c:pt>
                <c:pt idx="152">
                  <c:v>81.381666999999993</c:v>
                </c:pt>
                <c:pt idx="153">
                  <c:v>81.381666999999993</c:v>
                </c:pt>
                <c:pt idx="154">
                  <c:v>81.381666999999993</c:v>
                </c:pt>
                <c:pt idx="155">
                  <c:v>81.449889999999996</c:v>
                </c:pt>
                <c:pt idx="156">
                  <c:v>81.449889999999996</c:v>
                </c:pt>
                <c:pt idx="157">
                  <c:v>81.449889999999996</c:v>
                </c:pt>
                <c:pt idx="158">
                  <c:v>81.449889999999996</c:v>
                </c:pt>
                <c:pt idx="159">
                  <c:v>81.501067000000006</c:v>
                </c:pt>
                <c:pt idx="160">
                  <c:v>81.526649000000006</c:v>
                </c:pt>
                <c:pt idx="161">
                  <c:v>81.526649000000006</c:v>
                </c:pt>
                <c:pt idx="162">
                  <c:v>81.560766999999998</c:v>
                </c:pt>
                <c:pt idx="163">
                  <c:v>81.560766999999998</c:v>
                </c:pt>
                <c:pt idx="164">
                  <c:v>81.569295999999994</c:v>
                </c:pt>
                <c:pt idx="165">
                  <c:v>81.569295999999994</c:v>
                </c:pt>
                <c:pt idx="166">
                  <c:v>81.569295999999994</c:v>
                </c:pt>
                <c:pt idx="167">
                  <c:v>81.654584</c:v>
                </c:pt>
                <c:pt idx="168">
                  <c:v>81.654584</c:v>
                </c:pt>
                <c:pt idx="169">
                  <c:v>81.663113999999993</c:v>
                </c:pt>
                <c:pt idx="170">
                  <c:v>81.671643000000003</c:v>
                </c:pt>
                <c:pt idx="171">
                  <c:v>81.671643000000003</c:v>
                </c:pt>
                <c:pt idx="172">
                  <c:v>81.671643000000003</c:v>
                </c:pt>
                <c:pt idx="173">
                  <c:v>81.671643000000003</c:v>
                </c:pt>
                <c:pt idx="174">
                  <c:v>81.782514000000006</c:v>
                </c:pt>
                <c:pt idx="175">
                  <c:v>81.782514000000006</c:v>
                </c:pt>
                <c:pt idx="176">
                  <c:v>81.816631999999998</c:v>
                </c:pt>
                <c:pt idx="177">
                  <c:v>81.842219999999998</c:v>
                </c:pt>
                <c:pt idx="178">
                  <c:v>81.842219999999998</c:v>
                </c:pt>
                <c:pt idx="179">
                  <c:v>81.842219999999998</c:v>
                </c:pt>
                <c:pt idx="180">
                  <c:v>81.842219999999998</c:v>
                </c:pt>
                <c:pt idx="181">
                  <c:v>81.842219999999998</c:v>
                </c:pt>
                <c:pt idx="182">
                  <c:v>81.901920000000004</c:v>
                </c:pt>
                <c:pt idx="183">
                  <c:v>81.901920000000004</c:v>
                </c:pt>
                <c:pt idx="184">
                  <c:v>81.901920000000004</c:v>
                </c:pt>
                <c:pt idx="185">
                  <c:v>81.901920000000004</c:v>
                </c:pt>
                <c:pt idx="186">
                  <c:v>81.944560999999993</c:v>
                </c:pt>
                <c:pt idx="187">
                  <c:v>81.953090000000003</c:v>
                </c:pt>
                <c:pt idx="188">
                  <c:v>82.021320000000003</c:v>
                </c:pt>
                <c:pt idx="189">
                  <c:v>82.021320000000003</c:v>
                </c:pt>
                <c:pt idx="190">
                  <c:v>82.029848999999999</c:v>
                </c:pt>
                <c:pt idx="191">
                  <c:v>82.029848999999999</c:v>
                </c:pt>
                <c:pt idx="192">
                  <c:v>82.029848999999999</c:v>
                </c:pt>
                <c:pt idx="193">
                  <c:v>82.029848999999999</c:v>
                </c:pt>
                <c:pt idx="194">
                  <c:v>82.029848999999999</c:v>
                </c:pt>
                <c:pt idx="195">
                  <c:v>82.029848999999999</c:v>
                </c:pt>
                <c:pt idx="196">
                  <c:v>82.029848999999999</c:v>
                </c:pt>
                <c:pt idx="197">
                  <c:v>82.029848999999999</c:v>
                </c:pt>
                <c:pt idx="198">
                  <c:v>82.029848999999999</c:v>
                </c:pt>
                <c:pt idx="199">
                  <c:v>82.029848999999999</c:v>
                </c:pt>
                <c:pt idx="200">
                  <c:v>82.089555000000004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57-48E5-BA1B-373A07DA6F11}"/>
            </c:ext>
          </c:extLst>
        </c:ser>
        <c:ser>
          <c:idx val="1"/>
          <c:order val="1"/>
          <c:tx>
            <c:v>LFSR(フェーズシフタあり)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Sheet1!$N$1:$N$201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Sheet1!$P$1:$P$201</c:f>
              <c:numCache>
                <c:formatCode>General</c:formatCode>
                <c:ptCount val="201"/>
                <c:pt idx="0">
                  <c:v>0</c:v>
                </c:pt>
                <c:pt idx="1">
                  <c:v>53.159916000000003</c:v>
                </c:pt>
                <c:pt idx="2">
                  <c:v>59.974414000000003</c:v>
                </c:pt>
                <c:pt idx="3">
                  <c:v>62.004268000000003</c:v>
                </c:pt>
                <c:pt idx="4">
                  <c:v>63.130063</c:v>
                </c:pt>
                <c:pt idx="5">
                  <c:v>64.895522999999997</c:v>
                </c:pt>
                <c:pt idx="6">
                  <c:v>65.159916999999993</c:v>
                </c:pt>
                <c:pt idx="7">
                  <c:v>65.415775999999994</c:v>
                </c:pt>
                <c:pt idx="8">
                  <c:v>65.859275999999994</c:v>
                </c:pt>
                <c:pt idx="9">
                  <c:v>66.319828999999999</c:v>
                </c:pt>
                <c:pt idx="10">
                  <c:v>66.592753000000002</c:v>
                </c:pt>
                <c:pt idx="11">
                  <c:v>66.891259000000005</c:v>
                </c:pt>
                <c:pt idx="12">
                  <c:v>67.343283</c:v>
                </c:pt>
                <c:pt idx="13">
                  <c:v>67.573559000000003</c:v>
                </c:pt>
                <c:pt idx="14">
                  <c:v>68.017054000000002</c:v>
                </c:pt>
                <c:pt idx="15">
                  <c:v>68.571423999999993</c:v>
                </c:pt>
                <c:pt idx="16">
                  <c:v>68.827295000000007</c:v>
                </c:pt>
                <c:pt idx="17">
                  <c:v>68.929636000000002</c:v>
                </c:pt>
                <c:pt idx="18">
                  <c:v>69.023454000000001</c:v>
                </c:pt>
                <c:pt idx="19">
                  <c:v>69.134331000000003</c:v>
                </c:pt>
                <c:pt idx="20">
                  <c:v>69.185501000000002</c:v>
                </c:pt>
                <c:pt idx="21">
                  <c:v>69.253731000000002</c:v>
                </c:pt>
                <c:pt idx="22">
                  <c:v>69.398724999999999</c:v>
                </c:pt>
                <c:pt idx="23">
                  <c:v>69.432837000000006</c:v>
                </c:pt>
                <c:pt idx="24">
                  <c:v>69.484007000000005</c:v>
                </c:pt>
                <c:pt idx="25">
                  <c:v>69.492536999999999</c:v>
                </c:pt>
                <c:pt idx="26">
                  <c:v>69.646055000000004</c:v>
                </c:pt>
                <c:pt idx="27">
                  <c:v>69.705759999999998</c:v>
                </c:pt>
                <c:pt idx="28">
                  <c:v>69.893389999999997</c:v>
                </c:pt>
                <c:pt idx="29">
                  <c:v>69.944560999999993</c:v>
                </c:pt>
                <c:pt idx="30">
                  <c:v>70.507467000000005</c:v>
                </c:pt>
                <c:pt idx="31">
                  <c:v>70.524519999999995</c:v>
                </c:pt>
                <c:pt idx="32">
                  <c:v>70.524519999999995</c:v>
                </c:pt>
                <c:pt idx="33">
                  <c:v>70.584226000000001</c:v>
                </c:pt>
                <c:pt idx="34">
                  <c:v>70.626867000000004</c:v>
                </c:pt>
                <c:pt idx="35">
                  <c:v>70.686566999999997</c:v>
                </c:pt>
                <c:pt idx="36">
                  <c:v>71.121538000000001</c:v>
                </c:pt>
                <c:pt idx="37">
                  <c:v>71.155648999999997</c:v>
                </c:pt>
                <c:pt idx="38">
                  <c:v>71.599149999999995</c:v>
                </c:pt>
                <c:pt idx="39">
                  <c:v>71.616208999999998</c:v>
                </c:pt>
                <c:pt idx="40">
                  <c:v>71.624731999999995</c:v>
                </c:pt>
                <c:pt idx="41">
                  <c:v>71.675909000000004</c:v>
                </c:pt>
                <c:pt idx="42">
                  <c:v>71.675909000000004</c:v>
                </c:pt>
                <c:pt idx="43">
                  <c:v>71.752667000000002</c:v>
                </c:pt>
                <c:pt idx="44">
                  <c:v>72.247337999999999</c:v>
                </c:pt>
                <c:pt idx="45">
                  <c:v>72.298508999999996</c:v>
                </c:pt>
                <c:pt idx="46">
                  <c:v>72.307038000000006</c:v>
                </c:pt>
                <c:pt idx="47">
                  <c:v>72.332621000000003</c:v>
                </c:pt>
                <c:pt idx="48">
                  <c:v>72.375268000000005</c:v>
                </c:pt>
                <c:pt idx="49">
                  <c:v>72.452027000000001</c:v>
                </c:pt>
                <c:pt idx="50">
                  <c:v>72.452027000000001</c:v>
                </c:pt>
                <c:pt idx="51">
                  <c:v>72.486137999999997</c:v>
                </c:pt>
                <c:pt idx="52">
                  <c:v>72.486137999999997</c:v>
                </c:pt>
                <c:pt idx="53">
                  <c:v>72.810232999999997</c:v>
                </c:pt>
                <c:pt idx="54">
                  <c:v>73.313433000000003</c:v>
                </c:pt>
                <c:pt idx="55">
                  <c:v>73.347544999999997</c:v>
                </c:pt>
                <c:pt idx="56">
                  <c:v>73.398720999999995</c:v>
                </c:pt>
                <c:pt idx="57">
                  <c:v>73.441361999999998</c:v>
                </c:pt>
                <c:pt idx="58">
                  <c:v>73.441361999999998</c:v>
                </c:pt>
                <c:pt idx="59">
                  <c:v>73.543710000000004</c:v>
                </c:pt>
                <c:pt idx="60">
                  <c:v>73.543710000000004</c:v>
                </c:pt>
                <c:pt idx="61">
                  <c:v>73.628997999999996</c:v>
                </c:pt>
                <c:pt idx="62">
                  <c:v>73.918974000000006</c:v>
                </c:pt>
                <c:pt idx="63">
                  <c:v>74.439233999999999</c:v>
                </c:pt>
                <c:pt idx="64">
                  <c:v>74.439233999999999</c:v>
                </c:pt>
                <c:pt idx="65">
                  <c:v>74.567162999999994</c:v>
                </c:pt>
                <c:pt idx="66">
                  <c:v>74.575692000000004</c:v>
                </c:pt>
                <c:pt idx="67">
                  <c:v>74.601281</c:v>
                </c:pt>
                <c:pt idx="68">
                  <c:v>74.643922000000003</c:v>
                </c:pt>
                <c:pt idx="69">
                  <c:v>74.669510000000002</c:v>
                </c:pt>
                <c:pt idx="70">
                  <c:v>74.669510000000002</c:v>
                </c:pt>
                <c:pt idx="71">
                  <c:v>74.882728</c:v>
                </c:pt>
                <c:pt idx="72">
                  <c:v>75.010656999999995</c:v>
                </c:pt>
                <c:pt idx="73">
                  <c:v>75.019193000000001</c:v>
                </c:pt>
                <c:pt idx="74">
                  <c:v>75.223881000000006</c:v>
                </c:pt>
                <c:pt idx="75">
                  <c:v>75.223881000000006</c:v>
                </c:pt>
                <c:pt idx="76">
                  <c:v>75.744140000000002</c:v>
                </c:pt>
                <c:pt idx="77">
                  <c:v>75.744140000000002</c:v>
                </c:pt>
                <c:pt idx="78">
                  <c:v>75.897658000000007</c:v>
                </c:pt>
                <c:pt idx="79">
                  <c:v>75.982939999999999</c:v>
                </c:pt>
                <c:pt idx="80">
                  <c:v>76.264392999999998</c:v>
                </c:pt>
                <c:pt idx="81">
                  <c:v>76.264392999999998</c:v>
                </c:pt>
                <c:pt idx="82">
                  <c:v>76.264392999999998</c:v>
                </c:pt>
                <c:pt idx="83">
                  <c:v>76.281452000000002</c:v>
                </c:pt>
                <c:pt idx="84">
                  <c:v>76.281452000000002</c:v>
                </c:pt>
                <c:pt idx="85">
                  <c:v>76.494669999999999</c:v>
                </c:pt>
                <c:pt idx="86">
                  <c:v>76.648188000000005</c:v>
                </c:pt>
                <c:pt idx="87">
                  <c:v>76.716417000000007</c:v>
                </c:pt>
                <c:pt idx="88">
                  <c:v>76.759063999999995</c:v>
                </c:pt>
                <c:pt idx="89">
                  <c:v>76.827293999999995</c:v>
                </c:pt>
                <c:pt idx="90">
                  <c:v>76.869934999999998</c:v>
                </c:pt>
                <c:pt idx="91">
                  <c:v>76.878463999999994</c:v>
                </c:pt>
                <c:pt idx="92">
                  <c:v>76.972282000000007</c:v>
                </c:pt>
                <c:pt idx="93">
                  <c:v>76.980811000000003</c:v>
                </c:pt>
                <c:pt idx="94">
                  <c:v>76.980811000000003</c:v>
                </c:pt>
                <c:pt idx="95">
                  <c:v>77.074629000000002</c:v>
                </c:pt>
                <c:pt idx="96">
                  <c:v>77.501064999999997</c:v>
                </c:pt>
                <c:pt idx="97">
                  <c:v>77.611941000000002</c:v>
                </c:pt>
                <c:pt idx="98">
                  <c:v>77.611941000000002</c:v>
                </c:pt>
                <c:pt idx="99">
                  <c:v>77.620470999999995</c:v>
                </c:pt>
                <c:pt idx="100">
                  <c:v>77.629000000000005</c:v>
                </c:pt>
                <c:pt idx="101">
                  <c:v>77.663111999999998</c:v>
                </c:pt>
                <c:pt idx="102">
                  <c:v>77.850746999999998</c:v>
                </c:pt>
                <c:pt idx="103">
                  <c:v>77.944564999999997</c:v>
                </c:pt>
                <c:pt idx="104">
                  <c:v>78.055435000000003</c:v>
                </c:pt>
                <c:pt idx="105">
                  <c:v>78.149253000000002</c:v>
                </c:pt>
                <c:pt idx="106">
                  <c:v>78.183370999999994</c:v>
                </c:pt>
                <c:pt idx="107">
                  <c:v>78.379530000000003</c:v>
                </c:pt>
                <c:pt idx="108">
                  <c:v>78.379530000000003</c:v>
                </c:pt>
                <c:pt idx="109">
                  <c:v>78.413646999999997</c:v>
                </c:pt>
                <c:pt idx="110">
                  <c:v>78.447759000000005</c:v>
                </c:pt>
                <c:pt idx="111">
                  <c:v>78.447759000000005</c:v>
                </c:pt>
                <c:pt idx="112">
                  <c:v>78.464817999999994</c:v>
                </c:pt>
                <c:pt idx="113">
                  <c:v>78.490405999999993</c:v>
                </c:pt>
                <c:pt idx="114">
                  <c:v>78.515995000000004</c:v>
                </c:pt>
                <c:pt idx="115">
                  <c:v>78.541577000000004</c:v>
                </c:pt>
                <c:pt idx="116">
                  <c:v>78.720682999999994</c:v>
                </c:pt>
                <c:pt idx="117">
                  <c:v>78.754795000000001</c:v>
                </c:pt>
                <c:pt idx="118">
                  <c:v>78.754795000000001</c:v>
                </c:pt>
                <c:pt idx="119">
                  <c:v>78.754795000000001</c:v>
                </c:pt>
                <c:pt idx="120">
                  <c:v>78.763323999999997</c:v>
                </c:pt>
                <c:pt idx="121">
                  <c:v>78.891259000000005</c:v>
                </c:pt>
                <c:pt idx="122">
                  <c:v>78.985071000000005</c:v>
                </c:pt>
                <c:pt idx="123">
                  <c:v>79.002129999999994</c:v>
                </c:pt>
                <c:pt idx="124">
                  <c:v>79.002129999999994</c:v>
                </c:pt>
                <c:pt idx="125">
                  <c:v>79.002129999999994</c:v>
                </c:pt>
                <c:pt idx="126">
                  <c:v>79.010659000000004</c:v>
                </c:pt>
                <c:pt idx="127">
                  <c:v>79.053307000000004</c:v>
                </c:pt>
                <c:pt idx="128">
                  <c:v>79.053307000000004</c:v>
                </c:pt>
                <c:pt idx="129">
                  <c:v>79.138594999999995</c:v>
                </c:pt>
                <c:pt idx="130">
                  <c:v>79.138594999999995</c:v>
                </c:pt>
                <c:pt idx="131">
                  <c:v>79.138594999999995</c:v>
                </c:pt>
                <c:pt idx="132">
                  <c:v>79.257994999999994</c:v>
                </c:pt>
                <c:pt idx="133">
                  <c:v>79.275053999999997</c:v>
                </c:pt>
                <c:pt idx="134">
                  <c:v>79.275053999999997</c:v>
                </c:pt>
                <c:pt idx="135">
                  <c:v>79.275053999999997</c:v>
                </c:pt>
                <c:pt idx="136">
                  <c:v>79.275053999999997</c:v>
                </c:pt>
                <c:pt idx="137">
                  <c:v>79.275053999999997</c:v>
                </c:pt>
                <c:pt idx="138">
                  <c:v>79.275053999999997</c:v>
                </c:pt>
                <c:pt idx="139">
                  <c:v>79.283582999999993</c:v>
                </c:pt>
                <c:pt idx="140">
                  <c:v>79.283582999999993</c:v>
                </c:pt>
                <c:pt idx="141">
                  <c:v>79.283582999999993</c:v>
                </c:pt>
                <c:pt idx="142">
                  <c:v>79.283582999999993</c:v>
                </c:pt>
                <c:pt idx="143">
                  <c:v>79.368870999999999</c:v>
                </c:pt>
                <c:pt idx="144">
                  <c:v>79.394459999999995</c:v>
                </c:pt>
                <c:pt idx="145">
                  <c:v>79.394459999999995</c:v>
                </c:pt>
                <c:pt idx="146">
                  <c:v>79.394459999999995</c:v>
                </c:pt>
                <c:pt idx="147">
                  <c:v>79.394459999999995</c:v>
                </c:pt>
                <c:pt idx="148">
                  <c:v>79.437100999999998</c:v>
                </c:pt>
                <c:pt idx="149">
                  <c:v>79.641789000000003</c:v>
                </c:pt>
                <c:pt idx="150">
                  <c:v>79.641789000000003</c:v>
                </c:pt>
                <c:pt idx="151">
                  <c:v>79.641789000000003</c:v>
                </c:pt>
                <c:pt idx="152">
                  <c:v>79.650318999999996</c:v>
                </c:pt>
                <c:pt idx="153">
                  <c:v>79.667377000000002</c:v>
                </c:pt>
                <c:pt idx="154">
                  <c:v>79.667377000000002</c:v>
                </c:pt>
                <c:pt idx="155">
                  <c:v>79.803836000000004</c:v>
                </c:pt>
                <c:pt idx="156">
                  <c:v>79.803836000000004</c:v>
                </c:pt>
                <c:pt idx="157">
                  <c:v>79.957353999999995</c:v>
                </c:pt>
                <c:pt idx="158">
                  <c:v>79.957353999999995</c:v>
                </c:pt>
                <c:pt idx="159">
                  <c:v>79.974412999999998</c:v>
                </c:pt>
                <c:pt idx="160">
                  <c:v>80.034113000000005</c:v>
                </c:pt>
                <c:pt idx="161">
                  <c:v>80.042642000000001</c:v>
                </c:pt>
                <c:pt idx="162">
                  <c:v>80.051171999999994</c:v>
                </c:pt>
                <c:pt idx="163">
                  <c:v>80.051171999999994</c:v>
                </c:pt>
                <c:pt idx="164">
                  <c:v>80.051171999999994</c:v>
                </c:pt>
                <c:pt idx="165">
                  <c:v>80.051171999999994</c:v>
                </c:pt>
                <c:pt idx="166">
                  <c:v>80.051171999999994</c:v>
                </c:pt>
                <c:pt idx="167">
                  <c:v>80.085289000000003</c:v>
                </c:pt>
                <c:pt idx="168">
                  <c:v>80.085289000000003</c:v>
                </c:pt>
                <c:pt idx="169">
                  <c:v>80.085289000000003</c:v>
                </c:pt>
                <c:pt idx="170">
                  <c:v>80.085289000000003</c:v>
                </c:pt>
                <c:pt idx="171">
                  <c:v>80.093812999999997</c:v>
                </c:pt>
                <c:pt idx="172">
                  <c:v>80.093812999999997</c:v>
                </c:pt>
                <c:pt idx="173">
                  <c:v>80.093812999999997</c:v>
                </c:pt>
                <c:pt idx="174">
                  <c:v>80.221748000000005</c:v>
                </c:pt>
                <c:pt idx="175">
                  <c:v>80.221748000000005</c:v>
                </c:pt>
                <c:pt idx="176">
                  <c:v>80.289978000000005</c:v>
                </c:pt>
                <c:pt idx="177">
                  <c:v>80.289978000000005</c:v>
                </c:pt>
                <c:pt idx="178">
                  <c:v>80.289978000000005</c:v>
                </c:pt>
                <c:pt idx="179">
                  <c:v>80.289978000000005</c:v>
                </c:pt>
                <c:pt idx="180">
                  <c:v>80.289978000000005</c:v>
                </c:pt>
                <c:pt idx="181">
                  <c:v>80.289978000000005</c:v>
                </c:pt>
                <c:pt idx="182">
                  <c:v>80.358206999999993</c:v>
                </c:pt>
                <c:pt idx="183">
                  <c:v>80.358206999999993</c:v>
                </c:pt>
                <c:pt idx="184">
                  <c:v>80.358206999999993</c:v>
                </c:pt>
                <c:pt idx="185">
                  <c:v>80.358206999999993</c:v>
                </c:pt>
                <c:pt idx="186">
                  <c:v>80.358206999999993</c:v>
                </c:pt>
                <c:pt idx="187">
                  <c:v>80.358206999999993</c:v>
                </c:pt>
                <c:pt idx="188">
                  <c:v>80.443495999999996</c:v>
                </c:pt>
                <c:pt idx="189">
                  <c:v>80.443495999999996</c:v>
                </c:pt>
                <c:pt idx="190">
                  <c:v>80.452025000000006</c:v>
                </c:pt>
                <c:pt idx="191">
                  <c:v>80.452025000000006</c:v>
                </c:pt>
                <c:pt idx="192">
                  <c:v>80.452025000000006</c:v>
                </c:pt>
                <c:pt idx="193">
                  <c:v>80.452025000000006</c:v>
                </c:pt>
                <c:pt idx="194">
                  <c:v>80.528784000000002</c:v>
                </c:pt>
                <c:pt idx="195">
                  <c:v>80.571425000000005</c:v>
                </c:pt>
                <c:pt idx="196">
                  <c:v>80.571425000000005</c:v>
                </c:pt>
                <c:pt idx="197">
                  <c:v>80.571425000000005</c:v>
                </c:pt>
                <c:pt idx="198">
                  <c:v>80.571425000000005</c:v>
                </c:pt>
                <c:pt idx="199">
                  <c:v>80.571425000000005</c:v>
                </c:pt>
                <c:pt idx="200">
                  <c:v>80.631130999999996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57-48E5-BA1B-373A07DA6F11}"/>
            </c:ext>
          </c:extLst>
        </c:ser>
        <c:ser>
          <c:idx val="2"/>
          <c:order val="2"/>
          <c:tx>
            <c:v>メルセンヌ・ツイスタ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Sheet1!$N$1:$N$201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Sheet1!$Q$1:$Q$201</c:f>
              <c:numCache>
                <c:formatCode>General</c:formatCode>
                <c:ptCount val="201"/>
                <c:pt idx="0">
                  <c:v>0</c:v>
                </c:pt>
                <c:pt idx="1">
                  <c:v>52.742004000000001</c:v>
                </c:pt>
                <c:pt idx="2">
                  <c:v>59.505332000000003</c:v>
                </c:pt>
                <c:pt idx="3">
                  <c:v>62.754798000000001</c:v>
                </c:pt>
                <c:pt idx="4">
                  <c:v>65.202557999999996</c:v>
                </c:pt>
                <c:pt idx="5">
                  <c:v>65.407252</c:v>
                </c:pt>
                <c:pt idx="6">
                  <c:v>66.149253000000002</c:v>
                </c:pt>
                <c:pt idx="7">
                  <c:v>66.524518</c:v>
                </c:pt>
                <c:pt idx="8">
                  <c:v>66.891259000000005</c:v>
                </c:pt>
                <c:pt idx="9">
                  <c:v>67.130065000000002</c:v>
                </c:pt>
                <c:pt idx="10">
                  <c:v>67.402983000000006</c:v>
                </c:pt>
                <c:pt idx="11">
                  <c:v>67.820894999999993</c:v>
                </c:pt>
                <c:pt idx="12">
                  <c:v>68.486142000000001</c:v>
                </c:pt>
                <c:pt idx="13">
                  <c:v>69.842219</c:v>
                </c:pt>
                <c:pt idx="14">
                  <c:v>69.978678000000002</c:v>
                </c:pt>
                <c:pt idx="15">
                  <c:v>71.829425999999998</c:v>
                </c:pt>
                <c:pt idx="16">
                  <c:v>71.880596999999995</c:v>
                </c:pt>
                <c:pt idx="17">
                  <c:v>72.119403000000005</c:v>
                </c:pt>
                <c:pt idx="18">
                  <c:v>72.375268000000005</c:v>
                </c:pt>
                <c:pt idx="19">
                  <c:v>72.511726999999993</c:v>
                </c:pt>
                <c:pt idx="20">
                  <c:v>72.537315000000007</c:v>
                </c:pt>
                <c:pt idx="21">
                  <c:v>72.631133000000005</c:v>
                </c:pt>
                <c:pt idx="22">
                  <c:v>73.262262000000007</c:v>
                </c:pt>
                <c:pt idx="23">
                  <c:v>73.714286000000001</c:v>
                </c:pt>
                <c:pt idx="24">
                  <c:v>73.842215999999993</c:v>
                </c:pt>
                <c:pt idx="25">
                  <c:v>73.944563000000002</c:v>
                </c:pt>
                <c:pt idx="26">
                  <c:v>74.149251000000007</c:v>
                </c:pt>
                <c:pt idx="27">
                  <c:v>74.268657000000005</c:v>
                </c:pt>
                <c:pt idx="28">
                  <c:v>74.533045000000001</c:v>
                </c:pt>
                <c:pt idx="29">
                  <c:v>74.729209999999995</c:v>
                </c:pt>
                <c:pt idx="30">
                  <c:v>74.805969000000005</c:v>
                </c:pt>
                <c:pt idx="31">
                  <c:v>74.840086999999997</c:v>
                </c:pt>
                <c:pt idx="32">
                  <c:v>74.840086999999997</c:v>
                </c:pt>
                <c:pt idx="33">
                  <c:v>75.130063000000007</c:v>
                </c:pt>
                <c:pt idx="34">
                  <c:v>75.164180999999999</c:v>
                </c:pt>
                <c:pt idx="35">
                  <c:v>75.385928000000007</c:v>
                </c:pt>
                <c:pt idx="36">
                  <c:v>75.513857999999999</c:v>
                </c:pt>
                <c:pt idx="37">
                  <c:v>75.582087000000001</c:v>
                </c:pt>
                <c:pt idx="38">
                  <c:v>75.735605000000007</c:v>
                </c:pt>
                <c:pt idx="39">
                  <c:v>75.803839999999994</c:v>
                </c:pt>
                <c:pt idx="40">
                  <c:v>75.803839999999994</c:v>
                </c:pt>
                <c:pt idx="41">
                  <c:v>75.803839999999994</c:v>
                </c:pt>
                <c:pt idx="42">
                  <c:v>75.982939999999999</c:v>
                </c:pt>
                <c:pt idx="43">
                  <c:v>76.008527999999998</c:v>
                </c:pt>
                <c:pt idx="44">
                  <c:v>76.034116999999995</c:v>
                </c:pt>
                <c:pt idx="45">
                  <c:v>76.059698999999995</c:v>
                </c:pt>
                <c:pt idx="46">
                  <c:v>76.076757999999998</c:v>
                </c:pt>
                <c:pt idx="47">
                  <c:v>76.076757999999998</c:v>
                </c:pt>
                <c:pt idx="48">
                  <c:v>76.119405</c:v>
                </c:pt>
                <c:pt idx="49">
                  <c:v>76.127933999999996</c:v>
                </c:pt>
                <c:pt idx="50">
                  <c:v>76.170575999999997</c:v>
                </c:pt>
                <c:pt idx="51">
                  <c:v>76.349682000000001</c:v>
                </c:pt>
                <c:pt idx="52">
                  <c:v>76.417911000000004</c:v>
                </c:pt>
                <c:pt idx="53">
                  <c:v>76.528788000000006</c:v>
                </c:pt>
                <c:pt idx="54">
                  <c:v>76.528788000000006</c:v>
                </c:pt>
                <c:pt idx="55">
                  <c:v>76.537311000000003</c:v>
                </c:pt>
                <c:pt idx="56">
                  <c:v>76.562899000000002</c:v>
                </c:pt>
                <c:pt idx="57">
                  <c:v>76.631129000000001</c:v>
                </c:pt>
                <c:pt idx="58">
                  <c:v>76.784647000000007</c:v>
                </c:pt>
                <c:pt idx="59">
                  <c:v>76.835823000000005</c:v>
                </c:pt>
                <c:pt idx="60">
                  <c:v>76.921104999999997</c:v>
                </c:pt>
                <c:pt idx="61">
                  <c:v>76.921104999999997</c:v>
                </c:pt>
                <c:pt idx="62">
                  <c:v>76.929641000000004</c:v>
                </c:pt>
                <c:pt idx="63">
                  <c:v>76.963752999999997</c:v>
                </c:pt>
                <c:pt idx="64">
                  <c:v>77.620470999999995</c:v>
                </c:pt>
                <c:pt idx="65">
                  <c:v>77.646052999999995</c:v>
                </c:pt>
                <c:pt idx="66">
                  <c:v>77.663111999999998</c:v>
                </c:pt>
                <c:pt idx="67">
                  <c:v>77.782517999999996</c:v>
                </c:pt>
                <c:pt idx="68">
                  <c:v>77.782517999999996</c:v>
                </c:pt>
                <c:pt idx="69">
                  <c:v>77.782517999999996</c:v>
                </c:pt>
                <c:pt idx="70">
                  <c:v>77.799571</c:v>
                </c:pt>
                <c:pt idx="71">
                  <c:v>77.833687999999995</c:v>
                </c:pt>
                <c:pt idx="72">
                  <c:v>77.833687999999995</c:v>
                </c:pt>
                <c:pt idx="73">
                  <c:v>77.833687999999995</c:v>
                </c:pt>
                <c:pt idx="74">
                  <c:v>77.850746999999998</c:v>
                </c:pt>
                <c:pt idx="75">
                  <c:v>77.859277000000006</c:v>
                </c:pt>
                <c:pt idx="76">
                  <c:v>77.859277000000006</c:v>
                </c:pt>
                <c:pt idx="77">
                  <c:v>77.884865000000005</c:v>
                </c:pt>
                <c:pt idx="78">
                  <c:v>77.927505999999994</c:v>
                </c:pt>
                <c:pt idx="79">
                  <c:v>77.936035000000004</c:v>
                </c:pt>
                <c:pt idx="80">
                  <c:v>77.987206</c:v>
                </c:pt>
                <c:pt idx="81">
                  <c:v>78.021324000000007</c:v>
                </c:pt>
                <c:pt idx="82">
                  <c:v>78.098083000000003</c:v>
                </c:pt>
                <c:pt idx="83">
                  <c:v>78.123665000000003</c:v>
                </c:pt>
                <c:pt idx="84">
                  <c:v>78.123665000000003</c:v>
                </c:pt>
                <c:pt idx="85">
                  <c:v>78.217483000000001</c:v>
                </c:pt>
                <c:pt idx="86">
                  <c:v>78.234540999999993</c:v>
                </c:pt>
                <c:pt idx="87">
                  <c:v>78.234540999999993</c:v>
                </c:pt>
                <c:pt idx="88">
                  <c:v>78.447759000000005</c:v>
                </c:pt>
                <c:pt idx="89">
                  <c:v>78.456288999999998</c:v>
                </c:pt>
                <c:pt idx="90">
                  <c:v>78.481876999999997</c:v>
                </c:pt>
                <c:pt idx="91">
                  <c:v>78.481876999999997</c:v>
                </c:pt>
                <c:pt idx="92">
                  <c:v>78.541577000000004</c:v>
                </c:pt>
                <c:pt idx="93">
                  <c:v>78.678036000000006</c:v>
                </c:pt>
                <c:pt idx="94">
                  <c:v>78.737741999999997</c:v>
                </c:pt>
                <c:pt idx="95">
                  <c:v>78.746270999999993</c:v>
                </c:pt>
                <c:pt idx="96">
                  <c:v>78.840089000000006</c:v>
                </c:pt>
                <c:pt idx="97">
                  <c:v>78.865671000000006</c:v>
                </c:pt>
                <c:pt idx="98">
                  <c:v>78.865671000000006</c:v>
                </c:pt>
                <c:pt idx="99">
                  <c:v>78.865671000000006</c:v>
                </c:pt>
                <c:pt idx="100">
                  <c:v>78.865671000000006</c:v>
                </c:pt>
                <c:pt idx="101">
                  <c:v>78.899788999999998</c:v>
                </c:pt>
                <c:pt idx="102">
                  <c:v>78.899788999999998</c:v>
                </c:pt>
                <c:pt idx="103">
                  <c:v>78.899788999999998</c:v>
                </c:pt>
                <c:pt idx="104">
                  <c:v>78.899788999999998</c:v>
                </c:pt>
                <c:pt idx="105">
                  <c:v>78.916848000000002</c:v>
                </c:pt>
                <c:pt idx="106">
                  <c:v>79.078889000000004</c:v>
                </c:pt>
                <c:pt idx="107">
                  <c:v>79.087418</c:v>
                </c:pt>
                <c:pt idx="108">
                  <c:v>79.087418</c:v>
                </c:pt>
                <c:pt idx="109">
                  <c:v>79.087418</c:v>
                </c:pt>
                <c:pt idx="110">
                  <c:v>79.087418</c:v>
                </c:pt>
                <c:pt idx="111">
                  <c:v>79.087418</c:v>
                </c:pt>
                <c:pt idx="112">
                  <c:v>79.283582999999993</c:v>
                </c:pt>
                <c:pt idx="113">
                  <c:v>79.292113000000001</c:v>
                </c:pt>
                <c:pt idx="114">
                  <c:v>79.300641999999996</c:v>
                </c:pt>
                <c:pt idx="115">
                  <c:v>79.343283</c:v>
                </c:pt>
                <c:pt idx="116">
                  <c:v>79.343283</c:v>
                </c:pt>
                <c:pt idx="117">
                  <c:v>79.351813000000007</c:v>
                </c:pt>
                <c:pt idx="118">
                  <c:v>79.505330000000001</c:v>
                </c:pt>
                <c:pt idx="119">
                  <c:v>79.513859999999994</c:v>
                </c:pt>
                <c:pt idx="120">
                  <c:v>79.513859999999994</c:v>
                </c:pt>
                <c:pt idx="121">
                  <c:v>79.513859999999994</c:v>
                </c:pt>
                <c:pt idx="122">
                  <c:v>79.522389000000004</c:v>
                </c:pt>
                <c:pt idx="123">
                  <c:v>79.539441999999994</c:v>
                </c:pt>
                <c:pt idx="124">
                  <c:v>79.539441999999994</c:v>
                </c:pt>
                <c:pt idx="125">
                  <c:v>79.667377000000002</c:v>
                </c:pt>
                <c:pt idx="126">
                  <c:v>79.684436000000005</c:v>
                </c:pt>
                <c:pt idx="127">
                  <c:v>79.692965999999998</c:v>
                </c:pt>
                <c:pt idx="128">
                  <c:v>79.701494999999994</c:v>
                </c:pt>
                <c:pt idx="129">
                  <c:v>79.701494999999994</c:v>
                </c:pt>
                <c:pt idx="130">
                  <c:v>79.710019000000003</c:v>
                </c:pt>
                <c:pt idx="131">
                  <c:v>79.718547999999998</c:v>
                </c:pt>
                <c:pt idx="132">
                  <c:v>79.727076999999994</c:v>
                </c:pt>
                <c:pt idx="133">
                  <c:v>79.727076999999994</c:v>
                </c:pt>
                <c:pt idx="134">
                  <c:v>79.727076999999994</c:v>
                </c:pt>
                <c:pt idx="135">
                  <c:v>79.744135999999997</c:v>
                </c:pt>
                <c:pt idx="136">
                  <c:v>79.744135999999997</c:v>
                </c:pt>
                <c:pt idx="137">
                  <c:v>79.829425000000001</c:v>
                </c:pt>
                <c:pt idx="138">
                  <c:v>79.829425000000001</c:v>
                </c:pt>
                <c:pt idx="139">
                  <c:v>79.829425000000001</c:v>
                </c:pt>
                <c:pt idx="140">
                  <c:v>79.889125000000007</c:v>
                </c:pt>
                <c:pt idx="141">
                  <c:v>79.897654000000003</c:v>
                </c:pt>
                <c:pt idx="142">
                  <c:v>79.897654000000003</c:v>
                </c:pt>
                <c:pt idx="143">
                  <c:v>79.897654000000003</c:v>
                </c:pt>
                <c:pt idx="144">
                  <c:v>79.897654000000003</c:v>
                </c:pt>
                <c:pt idx="145">
                  <c:v>79.897654000000003</c:v>
                </c:pt>
                <c:pt idx="146">
                  <c:v>80.307036999999994</c:v>
                </c:pt>
                <c:pt idx="147">
                  <c:v>80.307036999999994</c:v>
                </c:pt>
                <c:pt idx="148">
                  <c:v>80.520253999999994</c:v>
                </c:pt>
                <c:pt idx="149">
                  <c:v>80.614071999999993</c:v>
                </c:pt>
                <c:pt idx="150">
                  <c:v>80.614071999999993</c:v>
                </c:pt>
                <c:pt idx="151">
                  <c:v>80.614071999999993</c:v>
                </c:pt>
                <c:pt idx="152">
                  <c:v>80.622602000000001</c:v>
                </c:pt>
                <c:pt idx="153">
                  <c:v>80.673772</c:v>
                </c:pt>
                <c:pt idx="154">
                  <c:v>80.724948999999995</c:v>
                </c:pt>
                <c:pt idx="155">
                  <c:v>80.912577999999996</c:v>
                </c:pt>
                <c:pt idx="156">
                  <c:v>80.912577999999996</c:v>
                </c:pt>
                <c:pt idx="157">
                  <c:v>80.938165999999995</c:v>
                </c:pt>
                <c:pt idx="158">
                  <c:v>80.938165999999995</c:v>
                </c:pt>
                <c:pt idx="159">
                  <c:v>80.938165999999995</c:v>
                </c:pt>
                <c:pt idx="160">
                  <c:v>80.938165999999995</c:v>
                </c:pt>
                <c:pt idx="161">
                  <c:v>80.938165999999995</c:v>
                </c:pt>
                <c:pt idx="162">
                  <c:v>80.938165999999995</c:v>
                </c:pt>
                <c:pt idx="163">
                  <c:v>80.938165999999995</c:v>
                </c:pt>
                <c:pt idx="164">
                  <c:v>80.938165999999995</c:v>
                </c:pt>
                <c:pt idx="165">
                  <c:v>80.938165999999995</c:v>
                </c:pt>
                <c:pt idx="166">
                  <c:v>81.057571999999993</c:v>
                </c:pt>
                <c:pt idx="167">
                  <c:v>81.100213999999994</c:v>
                </c:pt>
                <c:pt idx="168">
                  <c:v>81.100213999999994</c:v>
                </c:pt>
                <c:pt idx="169">
                  <c:v>81.100213999999994</c:v>
                </c:pt>
                <c:pt idx="170">
                  <c:v>81.100213999999994</c:v>
                </c:pt>
                <c:pt idx="171">
                  <c:v>81.100213999999994</c:v>
                </c:pt>
                <c:pt idx="172">
                  <c:v>81.100213999999994</c:v>
                </c:pt>
                <c:pt idx="173">
                  <c:v>81.100213999999994</c:v>
                </c:pt>
                <c:pt idx="174">
                  <c:v>81.100213999999994</c:v>
                </c:pt>
                <c:pt idx="175">
                  <c:v>81.125801999999993</c:v>
                </c:pt>
                <c:pt idx="176">
                  <c:v>81.185502</c:v>
                </c:pt>
                <c:pt idx="177">
                  <c:v>81.194030999999995</c:v>
                </c:pt>
                <c:pt idx="178">
                  <c:v>81.194030999999995</c:v>
                </c:pt>
                <c:pt idx="179">
                  <c:v>81.194030999999995</c:v>
                </c:pt>
                <c:pt idx="180">
                  <c:v>81.194030999999995</c:v>
                </c:pt>
                <c:pt idx="181">
                  <c:v>81.194030999999995</c:v>
                </c:pt>
                <c:pt idx="182">
                  <c:v>81.194030999999995</c:v>
                </c:pt>
                <c:pt idx="183">
                  <c:v>81.194030999999995</c:v>
                </c:pt>
                <c:pt idx="184">
                  <c:v>81.211089999999999</c:v>
                </c:pt>
                <c:pt idx="185">
                  <c:v>81.262260999999995</c:v>
                </c:pt>
                <c:pt idx="186">
                  <c:v>81.313430999999994</c:v>
                </c:pt>
                <c:pt idx="187">
                  <c:v>81.339020000000005</c:v>
                </c:pt>
                <c:pt idx="188">
                  <c:v>81.492536999999999</c:v>
                </c:pt>
                <c:pt idx="189">
                  <c:v>81.492536999999999</c:v>
                </c:pt>
                <c:pt idx="190">
                  <c:v>81.492536999999999</c:v>
                </c:pt>
                <c:pt idx="191">
                  <c:v>81.501067000000006</c:v>
                </c:pt>
                <c:pt idx="192">
                  <c:v>81.509596000000002</c:v>
                </c:pt>
                <c:pt idx="193">
                  <c:v>81.518125999999995</c:v>
                </c:pt>
                <c:pt idx="194">
                  <c:v>81.518125999999995</c:v>
                </c:pt>
                <c:pt idx="195">
                  <c:v>81.620467000000005</c:v>
                </c:pt>
                <c:pt idx="196">
                  <c:v>81.620467000000005</c:v>
                </c:pt>
                <c:pt idx="197">
                  <c:v>81.620467000000005</c:v>
                </c:pt>
                <c:pt idx="198">
                  <c:v>81.628996000000001</c:v>
                </c:pt>
                <c:pt idx="199">
                  <c:v>81.637525999999994</c:v>
                </c:pt>
                <c:pt idx="200">
                  <c:v>81.646055000000004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57-48E5-BA1B-373A07DA6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3091359"/>
        <c:axId val="1443092191"/>
      </c:lineChart>
      <c:catAx>
        <c:axId val="14430913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パターン数</a:t>
                </a:r>
              </a:p>
            </c:rich>
          </c:tx>
          <c:layout>
            <c:manualLayout>
              <c:xMode val="edge"/>
              <c:yMode val="edge"/>
              <c:x val="0.4464753623188405"/>
              <c:y val="0.813283796296296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43092191"/>
        <c:crosses val="autoZero"/>
        <c:auto val="1"/>
        <c:lblAlgn val="ctr"/>
        <c:lblOffset val="100"/>
        <c:tickLblSkip val="10"/>
        <c:noMultiLvlLbl val="0"/>
      </c:catAx>
      <c:valAx>
        <c:axId val="1443092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故障検出率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4309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728743961352659E-2"/>
          <c:y val="6.851451788358634E-2"/>
          <c:w val="0.83226896135265704"/>
          <c:h val="0.68809884259259257"/>
        </c:manualLayout>
      </c:layout>
      <c:lineChart>
        <c:grouping val="standard"/>
        <c:varyColors val="0"/>
        <c:ser>
          <c:idx val="0"/>
          <c:order val="0"/>
          <c:tx>
            <c:v>LFSR(フェ-ズシフタなし)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Sheet1!$A$1:$A$201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Sheet1!$B$1:$B$201</c:f>
              <c:numCache>
                <c:formatCode>General</c:formatCode>
                <c:ptCount val="201"/>
                <c:pt idx="0">
                  <c:v>0</c:v>
                </c:pt>
                <c:pt idx="1">
                  <c:v>52.766173999999999</c:v>
                </c:pt>
                <c:pt idx="2">
                  <c:v>58.420783</c:v>
                </c:pt>
                <c:pt idx="3">
                  <c:v>60.326028000000001</c:v>
                </c:pt>
                <c:pt idx="4">
                  <c:v>60.906779999999998</c:v>
                </c:pt>
                <c:pt idx="5">
                  <c:v>63.576161999999997</c:v>
                </c:pt>
                <c:pt idx="6">
                  <c:v>64.197659000000002</c:v>
                </c:pt>
                <c:pt idx="7">
                  <c:v>64.482933000000003</c:v>
                </c:pt>
                <c:pt idx="8">
                  <c:v>65.012735000000006</c:v>
                </c:pt>
                <c:pt idx="9">
                  <c:v>65.196133000000003</c:v>
                </c:pt>
                <c:pt idx="10">
                  <c:v>65.471220000000002</c:v>
                </c:pt>
                <c:pt idx="11">
                  <c:v>65.705550000000002</c:v>
                </c:pt>
                <c:pt idx="12">
                  <c:v>65.919506999999996</c:v>
                </c:pt>
                <c:pt idx="13">
                  <c:v>66.092718000000005</c:v>
                </c:pt>
                <c:pt idx="14">
                  <c:v>66.245543999999995</c:v>
                </c:pt>
                <c:pt idx="15">
                  <c:v>66.388177999999996</c:v>
                </c:pt>
                <c:pt idx="16">
                  <c:v>66.459501000000003</c:v>
                </c:pt>
                <c:pt idx="17">
                  <c:v>66.490065999999999</c:v>
                </c:pt>
                <c:pt idx="18">
                  <c:v>66.938359000000005</c:v>
                </c:pt>
                <c:pt idx="19">
                  <c:v>67.019868000000002</c:v>
                </c:pt>
                <c:pt idx="20">
                  <c:v>67.274581999999995</c:v>
                </c:pt>
                <c:pt idx="21">
                  <c:v>67.315334000000007</c:v>
                </c:pt>
                <c:pt idx="22">
                  <c:v>67.366277999999994</c:v>
                </c:pt>
                <c:pt idx="23">
                  <c:v>67.529291000000001</c:v>
                </c:pt>
                <c:pt idx="24">
                  <c:v>67.753433999999999</c:v>
                </c:pt>
                <c:pt idx="25">
                  <c:v>68.069278999999995</c:v>
                </c:pt>
                <c:pt idx="26">
                  <c:v>68.140602000000001</c:v>
                </c:pt>
                <c:pt idx="27">
                  <c:v>68.181353999999999</c:v>
                </c:pt>
                <c:pt idx="28">
                  <c:v>68.334186000000003</c:v>
                </c:pt>
                <c:pt idx="29">
                  <c:v>69.291901999999993</c:v>
                </c:pt>
                <c:pt idx="30">
                  <c:v>69.342839999999995</c:v>
                </c:pt>
                <c:pt idx="31">
                  <c:v>69.414163000000002</c:v>
                </c:pt>
                <c:pt idx="32">
                  <c:v>69.454920000000001</c:v>
                </c:pt>
                <c:pt idx="33">
                  <c:v>69.454920000000001</c:v>
                </c:pt>
                <c:pt idx="34">
                  <c:v>69.454920000000001</c:v>
                </c:pt>
                <c:pt idx="35">
                  <c:v>70.463573999999994</c:v>
                </c:pt>
                <c:pt idx="36">
                  <c:v>70.555269999999993</c:v>
                </c:pt>
                <c:pt idx="37">
                  <c:v>70.575648999999999</c:v>
                </c:pt>
                <c:pt idx="38">
                  <c:v>70.840548999999996</c:v>
                </c:pt>
                <c:pt idx="39">
                  <c:v>70.901679999999999</c:v>
                </c:pt>
                <c:pt idx="40">
                  <c:v>70.952624</c:v>
                </c:pt>
                <c:pt idx="41">
                  <c:v>70.993375999999998</c:v>
                </c:pt>
                <c:pt idx="42">
                  <c:v>71.798265000000001</c:v>
                </c:pt>
                <c:pt idx="43">
                  <c:v>71.808457000000004</c:v>
                </c:pt>
                <c:pt idx="44">
                  <c:v>72.205805999999995</c:v>
                </c:pt>
                <c:pt idx="45">
                  <c:v>72.226185000000001</c:v>
                </c:pt>
                <c:pt idx="46">
                  <c:v>72.226185000000001</c:v>
                </c:pt>
                <c:pt idx="47">
                  <c:v>72.654104000000004</c:v>
                </c:pt>
                <c:pt idx="48">
                  <c:v>72.654104000000004</c:v>
                </c:pt>
                <c:pt idx="49">
                  <c:v>73.448801000000003</c:v>
                </c:pt>
                <c:pt idx="50">
                  <c:v>73.458993000000007</c:v>
                </c:pt>
                <c:pt idx="51">
                  <c:v>73.458993000000007</c:v>
                </c:pt>
                <c:pt idx="52">
                  <c:v>73.458993000000007</c:v>
                </c:pt>
                <c:pt idx="53">
                  <c:v>73.469179999999994</c:v>
                </c:pt>
                <c:pt idx="54">
                  <c:v>73.520123999999996</c:v>
                </c:pt>
                <c:pt idx="55">
                  <c:v>73.550689000000006</c:v>
                </c:pt>
                <c:pt idx="56">
                  <c:v>73.550689000000006</c:v>
                </c:pt>
                <c:pt idx="57">
                  <c:v>73.571061999999998</c:v>
                </c:pt>
                <c:pt idx="58">
                  <c:v>73.581254000000001</c:v>
                </c:pt>
                <c:pt idx="59">
                  <c:v>73.581254000000001</c:v>
                </c:pt>
                <c:pt idx="60">
                  <c:v>73.642385000000004</c:v>
                </c:pt>
                <c:pt idx="61">
                  <c:v>73.703515999999993</c:v>
                </c:pt>
                <c:pt idx="62">
                  <c:v>73.815584000000001</c:v>
                </c:pt>
                <c:pt idx="63">
                  <c:v>73.815584000000001</c:v>
                </c:pt>
                <c:pt idx="64">
                  <c:v>73.835969000000006</c:v>
                </c:pt>
                <c:pt idx="65">
                  <c:v>73.835969000000006</c:v>
                </c:pt>
                <c:pt idx="66">
                  <c:v>73.835969000000006</c:v>
                </c:pt>
                <c:pt idx="67">
                  <c:v>73.948037999999997</c:v>
                </c:pt>
                <c:pt idx="68">
                  <c:v>74.029546999999994</c:v>
                </c:pt>
                <c:pt idx="69">
                  <c:v>74.039732999999998</c:v>
                </c:pt>
                <c:pt idx="70">
                  <c:v>74.049925999999999</c:v>
                </c:pt>
                <c:pt idx="71">
                  <c:v>74.060112000000004</c:v>
                </c:pt>
                <c:pt idx="72">
                  <c:v>74.080490999999995</c:v>
                </c:pt>
                <c:pt idx="73">
                  <c:v>74.080490999999995</c:v>
                </c:pt>
                <c:pt idx="74">
                  <c:v>74.763119000000003</c:v>
                </c:pt>
                <c:pt idx="75">
                  <c:v>74.803871000000001</c:v>
                </c:pt>
                <c:pt idx="76">
                  <c:v>74.875187999999994</c:v>
                </c:pt>
                <c:pt idx="77">
                  <c:v>74.875187999999994</c:v>
                </c:pt>
                <c:pt idx="78">
                  <c:v>74.977075999999997</c:v>
                </c:pt>
                <c:pt idx="79">
                  <c:v>75.007641000000007</c:v>
                </c:pt>
                <c:pt idx="80">
                  <c:v>75.150281000000007</c:v>
                </c:pt>
                <c:pt idx="81">
                  <c:v>75.160467999999995</c:v>
                </c:pt>
                <c:pt idx="82">
                  <c:v>75.506878</c:v>
                </c:pt>
                <c:pt idx="83">
                  <c:v>75.537442999999996</c:v>
                </c:pt>
                <c:pt idx="84">
                  <c:v>75.649518</c:v>
                </c:pt>
                <c:pt idx="85">
                  <c:v>75.659704000000005</c:v>
                </c:pt>
                <c:pt idx="86">
                  <c:v>75.700462000000002</c:v>
                </c:pt>
                <c:pt idx="87">
                  <c:v>75.700462000000002</c:v>
                </c:pt>
                <c:pt idx="88">
                  <c:v>75.731026999999997</c:v>
                </c:pt>
                <c:pt idx="89">
                  <c:v>75.781965</c:v>
                </c:pt>
                <c:pt idx="90">
                  <c:v>75.781965</c:v>
                </c:pt>
                <c:pt idx="91">
                  <c:v>75.792158000000001</c:v>
                </c:pt>
                <c:pt idx="92">
                  <c:v>75.802344000000005</c:v>
                </c:pt>
                <c:pt idx="93">
                  <c:v>75.802344000000005</c:v>
                </c:pt>
                <c:pt idx="94">
                  <c:v>76.006113999999997</c:v>
                </c:pt>
                <c:pt idx="95">
                  <c:v>76.016300999999999</c:v>
                </c:pt>
                <c:pt idx="96">
                  <c:v>76.016300999999999</c:v>
                </c:pt>
                <c:pt idx="97">
                  <c:v>76.016300999999999</c:v>
                </c:pt>
                <c:pt idx="98">
                  <c:v>76.026487000000003</c:v>
                </c:pt>
                <c:pt idx="99">
                  <c:v>76.036680000000004</c:v>
                </c:pt>
                <c:pt idx="100">
                  <c:v>76.046865999999994</c:v>
                </c:pt>
                <c:pt idx="101">
                  <c:v>76.046865999999994</c:v>
                </c:pt>
                <c:pt idx="102">
                  <c:v>76.169127000000003</c:v>
                </c:pt>
                <c:pt idx="103">
                  <c:v>76.169127000000003</c:v>
                </c:pt>
                <c:pt idx="104">
                  <c:v>76.179314000000005</c:v>
                </c:pt>
                <c:pt idx="105">
                  <c:v>76.209885</c:v>
                </c:pt>
                <c:pt idx="106">
                  <c:v>76.220071000000004</c:v>
                </c:pt>
                <c:pt idx="107">
                  <c:v>76.220071000000004</c:v>
                </c:pt>
                <c:pt idx="108">
                  <c:v>76.362711000000004</c:v>
                </c:pt>
                <c:pt idx="109">
                  <c:v>76.362711000000004</c:v>
                </c:pt>
                <c:pt idx="110">
                  <c:v>76.372898000000006</c:v>
                </c:pt>
                <c:pt idx="111">
                  <c:v>76.372898000000006</c:v>
                </c:pt>
                <c:pt idx="112">
                  <c:v>76.383089999999996</c:v>
                </c:pt>
                <c:pt idx="113">
                  <c:v>76.383089999999996</c:v>
                </c:pt>
                <c:pt idx="114">
                  <c:v>76.383089999999996</c:v>
                </c:pt>
                <c:pt idx="115">
                  <c:v>76.525723999999997</c:v>
                </c:pt>
                <c:pt idx="116">
                  <c:v>76.556289000000007</c:v>
                </c:pt>
                <c:pt idx="117">
                  <c:v>76.556289000000007</c:v>
                </c:pt>
                <c:pt idx="118">
                  <c:v>76.556289000000007</c:v>
                </c:pt>
                <c:pt idx="119">
                  <c:v>76.627611999999999</c:v>
                </c:pt>
                <c:pt idx="120">
                  <c:v>76.627611999999999</c:v>
                </c:pt>
                <c:pt idx="121">
                  <c:v>76.627611999999999</c:v>
                </c:pt>
                <c:pt idx="122">
                  <c:v>76.627611999999999</c:v>
                </c:pt>
                <c:pt idx="123">
                  <c:v>76.627611999999999</c:v>
                </c:pt>
                <c:pt idx="124">
                  <c:v>76.627611999999999</c:v>
                </c:pt>
                <c:pt idx="125">
                  <c:v>76.647985000000006</c:v>
                </c:pt>
                <c:pt idx="126">
                  <c:v>76.739681000000004</c:v>
                </c:pt>
                <c:pt idx="127">
                  <c:v>76.739681000000004</c:v>
                </c:pt>
                <c:pt idx="128">
                  <c:v>76.790625000000006</c:v>
                </c:pt>
                <c:pt idx="129">
                  <c:v>76.790625000000006</c:v>
                </c:pt>
                <c:pt idx="130">
                  <c:v>76.790625000000006</c:v>
                </c:pt>
                <c:pt idx="131">
                  <c:v>76.790625000000006</c:v>
                </c:pt>
                <c:pt idx="132">
                  <c:v>76.800816999999995</c:v>
                </c:pt>
                <c:pt idx="133">
                  <c:v>76.811003999999997</c:v>
                </c:pt>
                <c:pt idx="134">
                  <c:v>76.821190000000001</c:v>
                </c:pt>
                <c:pt idx="135">
                  <c:v>76.831383000000002</c:v>
                </c:pt>
                <c:pt idx="136">
                  <c:v>76.892512999999994</c:v>
                </c:pt>
                <c:pt idx="137">
                  <c:v>76.892512999999994</c:v>
                </c:pt>
                <c:pt idx="138">
                  <c:v>76.933265000000006</c:v>
                </c:pt>
                <c:pt idx="139">
                  <c:v>76.933265000000006</c:v>
                </c:pt>
                <c:pt idx="140">
                  <c:v>76.943456999999995</c:v>
                </c:pt>
                <c:pt idx="141">
                  <c:v>76.963830000000002</c:v>
                </c:pt>
                <c:pt idx="142">
                  <c:v>76.963830000000002</c:v>
                </c:pt>
                <c:pt idx="143">
                  <c:v>76.974022000000005</c:v>
                </c:pt>
                <c:pt idx="144">
                  <c:v>77.004587999999998</c:v>
                </c:pt>
                <c:pt idx="145">
                  <c:v>77.004587999999998</c:v>
                </c:pt>
                <c:pt idx="146">
                  <c:v>77.065718000000004</c:v>
                </c:pt>
                <c:pt idx="147">
                  <c:v>77.065718000000004</c:v>
                </c:pt>
                <c:pt idx="148">
                  <c:v>77.065718000000004</c:v>
                </c:pt>
                <c:pt idx="149">
                  <c:v>77.065718000000004</c:v>
                </c:pt>
                <c:pt idx="150">
                  <c:v>77.401936000000006</c:v>
                </c:pt>
                <c:pt idx="151">
                  <c:v>77.463066999999995</c:v>
                </c:pt>
                <c:pt idx="152">
                  <c:v>77.463066999999995</c:v>
                </c:pt>
                <c:pt idx="153">
                  <c:v>77.463066999999995</c:v>
                </c:pt>
                <c:pt idx="154">
                  <c:v>77.473253</c:v>
                </c:pt>
                <c:pt idx="155">
                  <c:v>77.473253</c:v>
                </c:pt>
                <c:pt idx="156">
                  <c:v>77.605705999999998</c:v>
                </c:pt>
                <c:pt idx="157">
                  <c:v>77.605705999999998</c:v>
                </c:pt>
                <c:pt idx="158">
                  <c:v>77.626085000000003</c:v>
                </c:pt>
                <c:pt idx="159">
                  <c:v>77.687216000000006</c:v>
                </c:pt>
                <c:pt idx="160">
                  <c:v>77.687216000000006</c:v>
                </c:pt>
                <c:pt idx="161">
                  <c:v>77.687216000000006</c:v>
                </c:pt>
                <c:pt idx="162">
                  <c:v>77.687216000000006</c:v>
                </c:pt>
                <c:pt idx="163">
                  <c:v>77.697401999999997</c:v>
                </c:pt>
                <c:pt idx="164">
                  <c:v>77.697401999999997</c:v>
                </c:pt>
                <c:pt idx="165">
                  <c:v>77.697401999999997</c:v>
                </c:pt>
                <c:pt idx="166">
                  <c:v>77.707588999999999</c:v>
                </c:pt>
                <c:pt idx="167">
                  <c:v>77.707588999999999</c:v>
                </c:pt>
                <c:pt idx="168">
                  <c:v>77.707588999999999</c:v>
                </c:pt>
                <c:pt idx="169">
                  <c:v>77.707588999999999</c:v>
                </c:pt>
                <c:pt idx="170">
                  <c:v>77.717781000000002</c:v>
                </c:pt>
                <c:pt idx="171">
                  <c:v>77.717781000000002</c:v>
                </c:pt>
                <c:pt idx="172">
                  <c:v>77.717781000000002</c:v>
                </c:pt>
                <c:pt idx="173">
                  <c:v>77.717781000000002</c:v>
                </c:pt>
                <c:pt idx="174">
                  <c:v>77.758533</c:v>
                </c:pt>
                <c:pt idx="175">
                  <c:v>77.768719000000004</c:v>
                </c:pt>
                <c:pt idx="176">
                  <c:v>77.768719000000004</c:v>
                </c:pt>
                <c:pt idx="177">
                  <c:v>77.809477000000001</c:v>
                </c:pt>
                <c:pt idx="178">
                  <c:v>77.840041999999997</c:v>
                </c:pt>
                <c:pt idx="179">
                  <c:v>77.840041999999997</c:v>
                </c:pt>
                <c:pt idx="180">
                  <c:v>77.840041999999997</c:v>
                </c:pt>
                <c:pt idx="181">
                  <c:v>77.840041999999997</c:v>
                </c:pt>
                <c:pt idx="182">
                  <c:v>77.860415000000003</c:v>
                </c:pt>
                <c:pt idx="183">
                  <c:v>77.860415000000003</c:v>
                </c:pt>
                <c:pt idx="184">
                  <c:v>77.860415000000003</c:v>
                </c:pt>
                <c:pt idx="185">
                  <c:v>77.982675999999998</c:v>
                </c:pt>
                <c:pt idx="186">
                  <c:v>78.196639000000005</c:v>
                </c:pt>
                <c:pt idx="187">
                  <c:v>78.196639000000005</c:v>
                </c:pt>
                <c:pt idx="188">
                  <c:v>78.206824999999995</c:v>
                </c:pt>
                <c:pt idx="189">
                  <c:v>78.430974000000006</c:v>
                </c:pt>
                <c:pt idx="190">
                  <c:v>78.430974000000006</c:v>
                </c:pt>
                <c:pt idx="191">
                  <c:v>78.430974000000006</c:v>
                </c:pt>
                <c:pt idx="192">
                  <c:v>78.430974000000006</c:v>
                </c:pt>
                <c:pt idx="193">
                  <c:v>78.430974000000006</c:v>
                </c:pt>
                <c:pt idx="194">
                  <c:v>78.481913000000006</c:v>
                </c:pt>
                <c:pt idx="195">
                  <c:v>78.481913000000006</c:v>
                </c:pt>
                <c:pt idx="196">
                  <c:v>78.481913000000006</c:v>
                </c:pt>
                <c:pt idx="197">
                  <c:v>78.481913000000006</c:v>
                </c:pt>
                <c:pt idx="198">
                  <c:v>78.481913000000006</c:v>
                </c:pt>
                <c:pt idx="199">
                  <c:v>78.481913000000006</c:v>
                </c:pt>
                <c:pt idx="200">
                  <c:v>78.481913000000006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F3-4280-848D-8BD011A04329}"/>
            </c:ext>
          </c:extLst>
        </c:ser>
        <c:ser>
          <c:idx val="1"/>
          <c:order val="1"/>
          <c:tx>
            <c:v>LFSR(フェーズシフタあり)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Sheet1!$C$1:$C$201</c:f>
              <c:numCache>
                <c:formatCode>General</c:formatCode>
                <c:ptCount val="201"/>
                <c:pt idx="0">
                  <c:v>0</c:v>
                </c:pt>
                <c:pt idx="1">
                  <c:v>53.122771</c:v>
                </c:pt>
                <c:pt idx="2">
                  <c:v>57.035148</c:v>
                </c:pt>
                <c:pt idx="3">
                  <c:v>59.246051000000001</c:v>
                </c:pt>
                <c:pt idx="4">
                  <c:v>60.489046999999999</c:v>
                </c:pt>
                <c:pt idx="5">
                  <c:v>61.151302000000001</c:v>
                </c:pt>
                <c:pt idx="6">
                  <c:v>61.772798999999999</c:v>
                </c:pt>
                <c:pt idx="7">
                  <c:v>62.180340000000001</c:v>
                </c:pt>
                <c:pt idx="8">
                  <c:v>62.740707</c:v>
                </c:pt>
                <c:pt idx="9">
                  <c:v>62.985228999999997</c:v>
                </c:pt>
                <c:pt idx="10">
                  <c:v>63.250124</c:v>
                </c:pt>
                <c:pt idx="11">
                  <c:v>63.474274000000001</c:v>
                </c:pt>
                <c:pt idx="12">
                  <c:v>63.647478999999997</c:v>
                </c:pt>
                <c:pt idx="13">
                  <c:v>63.830869999999997</c:v>
                </c:pt>
                <c:pt idx="14">
                  <c:v>64.014268000000001</c:v>
                </c:pt>
                <c:pt idx="15">
                  <c:v>64.136528999999996</c:v>
                </c:pt>
                <c:pt idx="16">
                  <c:v>64.299542000000002</c:v>
                </c:pt>
                <c:pt idx="17">
                  <c:v>64.299542000000002</c:v>
                </c:pt>
                <c:pt idx="18">
                  <c:v>64.707076999999998</c:v>
                </c:pt>
                <c:pt idx="19">
                  <c:v>64.870095000000006</c:v>
                </c:pt>
                <c:pt idx="20">
                  <c:v>64.931225999999995</c:v>
                </c:pt>
                <c:pt idx="21">
                  <c:v>65.073865999999995</c:v>
                </c:pt>
                <c:pt idx="22">
                  <c:v>65.124809999999997</c:v>
                </c:pt>
                <c:pt idx="23">
                  <c:v>65.298008999999993</c:v>
                </c:pt>
                <c:pt idx="24">
                  <c:v>65.532351000000006</c:v>
                </c:pt>
                <c:pt idx="25">
                  <c:v>65.654612</c:v>
                </c:pt>
                <c:pt idx="26">
                  <c:v>65.664798000000005</c:v>
                </c:pt>
                <c:pt idx="27">
                  <c:v>65.736114999999998</c:v>
                </c:pt>
                <c:pt idx="28">
                  <c:v>65.827810999999997</c:v>
                </c:pt>
                <c:pt idx="29">
                  <c:v>66.143655999999993</c:v>
                </c:pt>
                <c:pt idx="30">
                  <c:v>66.25573</c:v>
                </c:pt>
                <c:pt idx="31">
                  <c:v>66.367805000000004</c:v>
                </c:pt>
                <c:pt idx="32">
                  <c:v>66.439127999999997</c:v>
                </c:pt>
                <c:pt idx="33">
                  <c:v>66.469693000000007</c:v>
                </c:pt>
                <c:pt idx="34">
                  <c:v>66.469693000000007</c:v>
                </c:pt>
                <c:pt idx="35">
                  <c:v>66.551197000000002</c:v>
                </c:pt>
                <c:pt idx="36">
                  <c:v>66.581761999999998</c:v>
                </c:pt>
                <c:pt idx="37">
                  <c:v>66.591954000000001</c:v>
                </c:pt>
                <c:pt idx="38">
                  <c:v>66.602141000000003</c:v>
                </c:pt>
                <c:pt idx="39">
                  <c:v>66.724401999999998</c:v>
                </c:pt>
                <c:pt idx="40">
                  <c:v>66.795719000000005</c:v>
                </c:pt>
                <c:pt idx="41">
                  <c:v>66.805910999999995</c:v>
                </c:pt>
                <c:pt idx="42">
                  <c:v>68.721342000000007</c:v>
                </c:pt>
                <c:pt idx="43">
                  <c:v>68.813038000000006</c:v>
                </c:pt>
                <c:pt idx="44">
                  <c:v>69.516051000000004</c:v>
                </c:pt>
                <c:pt idx="45">
                  <c:v>69.536423999999997</c:v>
                </c:pt>
                <c:pt idx="46">
                  <c:v>69.628118999999998</c:v>
                </c:pt>
                <c:pt idx="47">
                  <c:v>69.699442000000005</c:v>
                </c:pt>
                <c:pt idx="48">
                  <c:v>69.730007999999998</c:v>
                </c:pt>
                <c:pt idx="49">
                  <c:v>69.811510999999996</c:v>
                </c:pt>
                <c:pt idx="50">
                  <c:v>70.035659999999993</c:v>
                </c:pt>
                <c:pt idx="51">
                  <c:v>70.096790999999996</c:v>
                </c:pt>
                <c:pt idx="52">
                  <c:v>70.259809000000004</c:v>
                </c:pt>
                <c:pt idx="53">
                  <c:v>70.871115000000003</c:v>
                </c:pt>
                <c:pt idx="54">
                  <c:v>71.299028000000007</c:v>
                </c:pt>
                <c:pt idx="55">
                  <c:v>71.339786000000004</c:v>
                </c:pt>
                <c:pt idx="56">
                  <c:v>71.502804999999995</c:v>
                </c:pt>
                <c:pt idx="57">
                  <c:v>71.533370000000005</c:v>
                </c:pt>
                <c:pt idx="58">
                  <c:v>71.747326999999999</c:v>
                </c:pt>
                <c:pt idx="59">
                  <c:v>71.767700000000005</c:v>
                </c:pt>
                <c:pt idx="60">
                  <c:v>71.777891999999994</c:v>
                </c:pt>
                <c:pt idx="61">
                  <c:v>71.788078999999996</c:v>
                </c:pt>
                <c:pt idx="62">
                  <c:v>71.808457000000004</c:v>
                </c:pt>
                <c:pt idx="63">
                  <c:v>71.839022999999997</c:v>
                </c:pt>
                <c:pt idx="64">
                  <c:v>71.930717999999999</c:v>
                </c:pt>
                <c:pt idx="65">
                  <c:v>71.940911</c:v>
                </c:pt>
                <c:pt idx="66">
                  <c:v>72.124302</c:v>
                </c:pt>
                <c:pt idx="67">
                  <c:v>72.134489000000002</c:v>
                </c:pt>
                <c:pt idx="68">
                  <c:v>72.134489000000002</c:v>
                </c:pt>
                <c:pt idx="69">
                  <c:v>72.144675000000007</c:v>
                </c:pt>
                <c:pt idx="70">
                  <c:v>72.195618999999994</c:v>
                </c:pt>
                <c:pt idx="71">
                  <c:v>72.215997999999999</c:v>
                </c:pt>
                <c:pt idx="72">
                  <c:v>72.226185000000001</c:v>
                </c:pt>
                <c:pt idx="73">
                  <c:v>72.256749999999997</c:v>
                </c:pt>
                <c:pt idx="74">
                  <c:v>72.277129000000002</c:v>
                </c:pt>
                <c:pt idx="75">
                  <c:v>72.450327999999999</c:v>
                </c:pt>
                <c:pt idx="76">
                  <c:v>72.521651000000006</c:v>
                </c:pt>
                <c:pt idx="77">
                  <c:v>72.521651000000006</c:v>
                </c:pt>
                <c:pt idx="78">
                  <c:v>72.542023999999998</c:v>
                </c:pt>
                <c:pt idx="79">
                  <c:v>72.542023999999998</c:v>
                </c:pt>
                <c:pt idx="80">
                  <c:v>72.552216000000001</c:v>
                </c:pt>
                <c:pt idx="81">
                  <c:v>72.572588999999994</c:v>
                </c:pt>
                <c:pt idx="82">
                  <c:v>72.857868999999994</c:v>
                </c:pt>
                <c:pt idx="83">
                  <c:v>73.010694999999998</c:v>
                </c:pt>
                <c:pt idx="84">
                  <c:v>73.795210999999995</c:v>
                </c:pt>
                <c:pt idx="85">
                  <c:v>73.805403999999996</c:v>
                </c:pt>
                <c:pt idx="86">
                  <c:v>73.835969000000006</c:v>
                </c:pt>
                <c:pt idx="87">
                  <c:v>73.856341999999998</c:v>
                </c:pt>
                <c:pt idx="88">
                  <c:v>74.508404999999996</c:v>
                </c:pt>
                <c:pt idx="89">
                  <c:v>74.559348999999997</c:v>
                </c:pt>
                <c:pt idx="90">
                  <c:v>74.569535000000002</c:v>
                </c:pt>
                <c:pt idx="91">
                  <c:v>74.579728000000003</c:v>
                </c:pt>
                <c:pt idx="92">
                  <c:v>74.579728000000003</c:v>
                </c:pt>
                <c:pt idx="93">
                  <c:v>74.600100999999995</c:v>
                </c:pt>
                <c:pt idx="94">
                  <c:v>74.620479000000003</c:v>
                </c:pt>
                <c:pt idx="95">
                  <c:v>74.630666000000005</c:v>
                </c:pt>
                <c:pt idx="96">
                  <c:v>74.691795999999997</c:v>
                </c:pt>
                <c:pt idx="97">
                  <c:v>74.691795999999997</c:v>
                </c:pt>
                <c:pt idx="98">
                  <c:v>74.742739999999998</c:v>
                </c:pt>
                <c:pt idx="99">
                  <c:v>74.773306000000005</c:v>
                </c:pt>
                <c:pt idx="100">
                  <c:v>74.783491999999995</c:v>
                </c:pt>
                <c:pt idx="101">
                  <c:v>74.803871000000001</c:v>
                </c:pt>
                <c:pt idx="102">
                  <c:v>74.803871000000001</c:v>
                </c:pt>
                <c:pt idx="103">
                  <c:v>74.814057000000005</c:v>
                </c:pt>
                <c:pt idx="104">
                  <c:v>74.824250000000006</c:v>
                </c:pt>
                <c:pt idx="105">
                  <c:v>74.844622999999999</c:v>
                </c:pt>
                <c:pt idx="106">
                  <c:v>74.844622999999999</c:v>
                </c:pt>
                <c:pt idx="107">
                  <c:v>74.844622999999999</c:v>
                </c:pt>
                <c:pt idx="108">
                  <c:v>74.926137999999995</c:v>
                </c:pt>
                <c:pt idx="109">
                  <c:v>74.956703000000005</c:v>
                </c:pt>
                <c:pt idx="110">
                  <c:v>74.966883999999993</c:v>
                </c:pt>
                <c:pt idx="111">
                  <c:v>74.966883999999993</c:v>
                </c:pt>
                <c:pt idx="112">
                  <c:v>74.977075999999997</c:v>
                </c:pt>
                <c:pt idx="113">
                  <c:v>74.977075999999997</c:v>
                </c:pt>
                <c:pt idx="114">
                  <c:v>74.977075999999997</c:v>
                </c:pt>
                <c:pt idx="115">
                  <c:v>74.987268</c:v>
                </c:pt>
                <c:pt idx="116">
                  <c:v>74.987268</c:v>
                </c:pt>
                <c:pt idx="117">
                  <c:v>74.987268</c:v>
                </c:pt>
                <c:pt idx="118">
                  <c:v>74.987268</c:v>
                </c:pt>
                <c:pt idx="119">
                  <c:v>74.987268</c:v>
                </c:pt>
                <c:pt idx="120">
                  <c:v>74.987268</c:v>
                </c:pt>
                <c:pt idx="121">
                  <c:v>75.017827999999994</c:v>
                </c:pt>
                <c:pt idx="122">
                  <c:v>75.058584999999994</c:v>
                </c:pt>
                <c:pt idx="123">
                  <c:v>75.058584999999994</c:v>
                </c:pt>
                <c:pt idx="124">
                  <c:v>75.058584999999994</c:v>
                </c:pt>
                <c:pt idx="125">
                  <c:v>75.068771999999996</c:v>
                </c:pt>
                <c:pt idx="126">
                  <c:v>75.150281000000007</c:v>
                </c:pt>
                <c:pt idx="127">
                  <c:v>75.191033000000004</c:v>
                </c:pt>
                <c:pt idx="128">
                  <c:v>75.201224999999994</c:v>
                </c:pt>
                <c:pt idx="129">
                  <c:v>75.211411999999996</c:v>
                </c:pt>
                <c:pt idx="130">
                  <c:v>75.231791000000001</c:v>
                </c:pt>
                <c:pt idx="131">
                  <c:v>75.231791000000001</c:v>
                </c:pt>
                <c:pt idx="132">
                  <c:v>75.241977000000006</c:v>
                </c:pt>
                <c:pt idx="133">
                  <c:v>75.241977000000006</c:v>
                </c:pt>
                <c:pt idx="134">
                  <c:v>75.241977000000006</c:v>
                </c:pt>
                <c:pt idx="135">
                  <c:v>75.252162999999996</c:v>
                </c:pt>
                <c:pt idx="136">
                  <c:v>75.252162999999996</c:v>
                </c:pt>
                <c:pt idx="137">
                  <c:v>75.252162999999996</c:v>
                </c:pt>
                <c:pt idx="138">
                  <c:v>75.292921000000007</c:v>
                </c:pt>
                <c:pt idx="139">
                  <c:v>75.292921000000007</c:v>
                </c:pt>
                <c:pt idx="140">
                  <c:v>75.292921000000007</c:v>
                </c:pt>
                <c:pt idx="141">
                  <c:v>75.354051999999996</c:v>
                </c:pt>
                <c:pt idx="142">
                  <c:v>75.354051999999996</c:v>
                </c:pt>
                <c:pt idx="143">
                  <c:v>75.354051999999996</c:v>
                </c:pt>
                <c:pt idx="144">
                  <c:v>75.354051999999996</c:v>
                </c:pt>
                <c:pt idx="145">
                  <c:v>75.771778999999995</c:v>
                </c:pt>
                <c:pt idx="146">
                  <c:v>75.771778999999995</c:v>
                </c:pt>
                <c:pt idx="147">
                  <c:v>75.781965</c:v>
                </c:pt>
                <c:pt idx="148">
                  <c:v>75.781965</c:v>
                </c:pt>
                <c:pt idx="149">
                  <c:v>75.781965</c:v>
                </c:pt>
                <c:pt idx="150">
                  <c:v>75.781965</c:v>
                </c:pt>
                <c:pt idx="151">
                  <c:v>75.781965</c:v>
                </c:pt>
                <c:pt idx="152">
                  <c:v>75.781965</c:v>
                </c:pt>
                <c:pt idx="153">
                  <c:v>75.781965</c:v>
                </c:pt>
                <c:pt idx="154">
                  <c:v>75.781965</c:v>
                </c:pt>
                <c:pt idx="155">
                  <c:v>75.792158000000001</c:v>
                </c:pt>
                <c:pt idx="156">
                  <c:v>75.955169999999995</c:v>
                </c:pt>
                <c:pt idx="157">
                  <c:v>75.955169999999995</c:v>
                </c:pt>
                <c:pt idx="158">
                  <c:v>75.955169999999995</c:v>
                </c:pt>
                <c:pt idx="159">
                  <c:v>75.975549000000001</c:v>
                </c:pt>
                <c:pt idx="160">
                  <c:v>77.055526</c:v>
                </c:pt>
                <c:pt idx="161">
                  <c:v>77.065718000000004</c:v>
                </c:pt>
                <c:pt idx="162">
                  <c:v>77.065718000000004</c:v>
                </c:pt>
                <c:pt idx="163">
                  <c:v>77.065718000000004</c:v>
                </c:pt>
                <c:pt idx="164">
                  <c:v>77.065718000000004</c:v>
                </c:pt>
                <c:pt idx="165">
                  <c:v>77.065718000000004</c:v>
                </c:pt>
                <c:pt idx="166">
                  <c:v>77.065718000000004</c:v>
                </c:pt>
                <c:pt idx="167">
                  <c:v>77.065718000000004</c:v>
                </c:pt>
                <c:pt idx="168">
                  <c:v>77.065718000000004</c:v>
                </c:pt>
                <c:pt idx="169">
                  <c:v>77.065718000000004</c:v>
                </c:pt>
                <c:pt idx="170">
                  <c:v>77.065718000000004</c:v>
                </c:pt>
                <c:pt idx="171">
                  <c:v>77.065718000000004</c:v>
                </c:pt>
                <c:pt idx="172">
                  <c:v>77.534389000000004</c:v>
                </c:pt>
                <c:pt idx="173">
                  <c:v>77.534389000000004</c:v>
                </c:pt>
                <c:pt idx="174">
                  <c:v>77.534389000000004</c:v>
                </c:pt>
                <c:pt idx="175">
                  <c:v>77.544576000000006</c:v>
                </c:pt>
                <c:pt idx="176">
                  <c:v>77.544576000000006</c:v>
                </c:pt>
                <c:pt idx="177">
                  <c:v>77.544576000000006</c:v>
                </c:pt>
                <c:pt idx="178">
                  <c:v>77.575141000000002</c:v>
                </c:pt>
                <c:pt idx="179">
                  <c:v>77.585328000000004</c:v>
                </c:pt>
                <c:pt idx="180">
                  <c:v>77.585328000000004</c:v>
                </c:pt>
                <c:pt idx="181">
                  <c:v>77.880793999999995</c:v>
                </c:pt>
                <c:pt idx="182">
                  <c:v>77.931737999999996</c:v>
                </c:pt>
                <c:pt idx="183">
                  <c:v>77.941924</c:v>
                </c:pt>
                <c:pt idx="184">
                  <c:v>77.941924</c:v>
                </c:pt>
                <c:pt idx="185">
                  <c:v>78.115128999999996</c:v>
                </c:pt>
                <c:pt idx="186">
                  <c:v>78.145695000000003</c:v>
                </c:pt>
                <c:pt idx="187">
                  <c:v>78.155887000000007</c:v>
                </c:pt>
                <c:pt idx="188">
                  <c:v>78.155887000000007</c:v>
                </c:pt>
                <c:pt idx="189">
                  <c:v>78.166073999999995</c:v>
                </c:pt>
                <c:pt idx="190">
                  <c:v>78.166073999999995</c:v>
                </c:pt>
                <c:pt idx="191">
                  <c:v>78.166073999999995</c:v>
                </c:pt>
                <c:pt idx="192">
                  <c:v>78.166073999999995</c:v>
                </c:pt>
                <c:pt idx="193">
                  <c:v>78.166073999999995</c:v>
                </c:pt>
                <c:pt idx="194">
                  <c:v>78.166073999999995</c:v>
                </c:pt>
                <c:pt idx="195">
                  <c:v>78.176259999999999</c:v>
                </c:pt>
                <c:pt idx="196">
                  <c:v>78.176259999999999</c:v>
                </c:pt>
                <c:pt idx="197">
                  <c:v>78.186452000000003</c:v>
                </c:pt>
                <c:pt idx="198">
                  <c:v>78.196639000000005</c:v>
                </c:pt>
                <c:pt idx="199">
                  <c:v>78.196639000000005</c:v>
                </c:pt>
                <c:pt idx="200">
                  <c:v>78.217017999999996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F3-4280-848D-8BD011A04329}"/>
            </c:ext>
          </c:extLst>
        </c:ser>
        <c:ser>
          <c:idx val="2"/>
          <c:order val="2"/>
          <c:tx>
            <c:v>メルセンヌ・ツイスタ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Sheet1!$D$1:$D$201</c:f>
              <c:numCache>
                <c:formatCode>General</c:formatCode>
                <c:ptCount val="201"/>
                <c:pt idx="0">
                  <c:v>0</c:v>
                </c:pt>
                <c:pt idx="1">
                  <c:v>50.076413000000002</c:v>
                </c:pt>
                <c:pt idx="2">
                  <c:v>55.017828999999999</c:v>
                </c:pt>
                <c:pt idx="3">
                  <c:v>57.982683000000002</c:v>
                </c:pt>
                <c:pt idx="4">
                  <c:v>58.909832999999999</c:v>
                </c:pt>
                <c:pt idx="5">
                  <c:v>59.612833999999999</c:v>
                </c:pt>
                <c:pt idx="6">
                  <c:v>60.203766999999999</c:v>
                </c:pt>
                <c:pt idx="7">
                  <c:v>60.468674</c:v>
                </c:pt>
                <c:pt idx="8">
                  <c:v>60.794699000000001</c:v>
                </c:pt>
                <c:pt idx="9">
                  <c:v>61.762607000000003</c:v>
                </c:pt>
                <c:pt idx="10">
                  <c:v>61.895060999999998</c:v>
                </c:pt>
                <c:pt idx="11">
                  <c:v>62.058073</c:v>
                </c:pt>
                <c:pt idx="12">
                  <c:v>62.190520999999997</c:v>
                </c:pt>
                <c:pt idx="13">
                  <c:v>64.625573000000003</c:v>
                </c:pt>
                <c:pt idx="14">
                  <c:v>64.686704000000006</c:v>
                </c:pt>
                <c:pt idx="15">
                  <c:v>65.053487000000004</c:v>
                </c:pt>
                <c:pt idx="16">
                  <c:v>65.216505999999995</c:v>
                </c:pt>
                <c:pt idx="17">
                  <c:v>65.960263999999995</c:v>
                </c:pt>
                <c:pt idx="18">
                  <c:v>66.265917000000002</c:v>
                </c:pt>
                <c:pt idx="19">
                  <c:v>66.408563000000001</c:v>
                </c:pt>
                <c:pt idx="20">
                  <c:v>66.571574999999996</c:v>
                </c:pt>
                <c:pt idx="21">
                  <c:v>66.968924000000001</c:v>
                </c:pt>
                <c:pt idx="22">
                  <c:v>67.009675999999999</c:v>
                </c:pt>
                <c:pt idx="23">
                  <c:v>67.091190999999995</c:v>
                </c:pt>
                <c:pt idx="24">
                  <c:v>68.191540000000003</c:v>
                </c:pt>
                <c:pt idx="25">
                  <c:v>68.517578</c:v>
                </c:pt>
                <c:pt idx="26">
                  <c:v>68.609273000000002</c:v>
                </c:pt>
                <c:pt idx="27">
                  <c:v>68.670404000000005</c:v>
                </c:pt>
                <c:pt idx="28">
                  <c:v>68.700969000000001</c:v>
                </c:pt>
                <c:pt idx="29">
                  <c:v>68.741720999999998</c:v>
                </c:pt>
                <c:pt idx="30">
                  <c:v>68.925117999999998</c:v>
                </c:pt>
                <c:pt idx="31">
                  <c:v>69.088131000000004</c:v>
                </c:pt>
                <c:pt idx="32">
                  <c:v>69.220579000000001</c:v>
                </c:pt>
                <c:pt idx="33">
                  <c:v>69.302087999999998</c:v>
                </c:pt>
                <c:pt idx="34">
                  <c:v>69.475292999999994</c:v>
                </c:pt>
                <c:pt idx="35">
                  <c:v>70.056032999999999</c:v>
                </c:pt>
                <c:pt idx="36">
                  <c:v>70.127356000000006</c:v>
                </c:pt>
                <c:pt idx="37">
                  <c:v>70.147728999999998</c:v>
                </c:pt>
                <c:pt idx="38">
                  <c:v>70.208865000000003</c:v>
                </c:pt>
                <c:pt idx="39">
                  <c:v>70.219052000000005</c:v>
                </c:pt>
                <c:pt idx="40">
                  <c:v>70.269996000000006</c:v>
                </c:pt>
                <c:pt idx="41">
                  <c:v>70.280181999999996</c:v>
                </c:pt>
                <c:pt idx="42">
                  <c:v>70.331125999999998</c:v>
                </c:pt>
                <c:pt idx="43">
                  <c:v>70.412636000000006</c:v>
                </c:pt>
                <c:pt idx="44">
                  <c:v>70.433008999999998</c:v>
                </c:pt>
                <c:pt idx="45">
                  <c:v>70.494139000000004</c:v>
                </c:pt>
                <c:pt idx="46">
                  <c:v>70.565461999999997</c:v>
                </c:pt>
                <c:pt idx="47">
                  <c:v>70.708095999999998</c:v>
                </c:pt>
                <c:pt idx="48">
                  <c:v>70.718288000000001</c:v>
                </c:pt>
                <c:pt idx="49">
                  <c:v>71.136015999999998</c:v>
                </c:pt>
                <c:pt idx="50">
                  <c:v>71.217524999999995</c:v>
                </c:pt>
                <c:pt idx="51">
                  <c:v>71.237898000000001</c:v>
                </c:pt>
                <c:pt idx="52">
                  <c:v>71.319412999999997</c:v>
                </c:pt>
                <c:pt idx="53">
                  <c:v>71.441674000000006</c:v>
                </c:pt>
                <c:pt idx="54">
                  <c:v>71.472239000000002</c:v>
                </c:pt>
                <c:pt idx="55">
                  <c:v>71.543555999999995</c:v>
                </c:pt>
                <c:pt idx="56">
                  <c:v>71.625066000000004</c:v>
                </c:pt>
                <c:pt idx="57">
                  <c:v>71.645438999999996</c:v>
                </c:pt>
                <c:pt idx="58">
                  <c:v>71.645438999999996</c:v>
                </c:pt>
                <c:pt idx="59">
                  <c:v>71.696382999999997</c:v>
                </c:pt>
                <c:pt idx="60">
                  <c:v>71.706569000000002</c:v>
                </c:pt>
                <c:pt idx="61">
                  <c:v>71.706569000000002</c:v>
                </c:pt>
                <c:pt idx="62">
                  <c:v>71.777891999999994</c:v>
                </c:pt>
                <c:pt idx="63">
                  <c:v>71.808457000000004</c:v>
                </c:pt>
                <c:pt idx="64">
                  <c:v>71.808457000000004</c:v>
                </c:pt>
                <c:pt idx="65">
                  <c:v>71.808457000000004</c:v>
                </c:pt>
                <c:pt idx="66">
                  <c:v>71.828829999999996</c:v>
                </c:pt>
                <c:pt idx="67">
                  <c:v>71.849209000000002</c:v>
                </c:pt>
                <c:pt idx="68">
                  <c:v>71.849209000000002</c:v>
                </c:pt>
                <c:pt idx="69">
                  <c:v>71.981656999999998</c:v>
                </c:pt>
                <c:pt idx="70">
                  <c:v>72.175241</c:v>
                </c:pt>
                <c:pt idx="71">
                  <c:v>72.195618999999994</c:v>
                </c:pt>
                <c:pt idx="72">
                  <c:v>72.205805999999995</c:v>
                </c:pt>
                <c:pt idx="73">
                  <c:v>72.205805999999995</c:v>
                </c:pt>
                <c:pt idx="74">
                  <c:v>72.246562999999995</c:v>
                </c:pt>
                <c:pt idx="75">
                  <c:v>72.246562999999995</c:v>
                </c:pt>
                <c:pt idx="76">
                  <c:v>72.246562999999995</c:v>
                </c:pt>
                <c:pt idx="77">
                  <c:v>72.266936000000001</c:v>
                </c:pt>
                <c:pt idx="78">
                  <c:v>72.266936000000001</c:v>
                </c:pt>
                <c:pt idx="79">
                  <c:v>72.338258999999994</c:v>
                </c:pt>
                <c:pt idx="80">
                  <c:v>72.348445999999996</c:v>
                </c:pt>
                <c:pt idx="81">
                  <c:v>72.348445999999996</c:v>
                </c:pt>
                <c:pt idx="82">
                  <c:v>72.582780999999997</c:v>
                </c:pt>
                <c:pt idx="83">
                  <c:v>72.684669</c:v>
                </c:pt>
                <c:pt idx="84">
                  <c:v>72.684669</c:v>
                </c:pt>
                <c:pt idx="85">
                  <c:v>72.694856000000001</c:v>
                </c:pt>
                <c:pt idx="86">
                  <c:v>72.745800000000003</c:v>
                </c:pt>
                <c:pt idx="87">
                  <c:v>72.755985999999993</c:v>
                </c:pt>
                <c:pt idx="88">
                  <c:v>72.766172999999995</c:v>
                </c:pt>
                <c:pt idx="89">
                  <c:v>72.766172999999995</c:v>
                </c:pt>
                <c:pt idx="90">
                  <c:v>72.786552</c:v>
                </c:pt>
                <c:pt idx="91">
                  <c:v>72.786552</c:v>
                </c:pt>
                <c:pt idx="92">
                  <c:v>72.837496000000002</c:v>
                </c:pt>
                <c:pt idx="93">
                  <c:v>72.878247000000002</c:v>
                </c:pt>
                <c:pt idx="94">
                  <c:v>72.888434000000004</c:v>
                </c:pt>
                <c:pt idx="95">
                  <c:v>72.949563999999995</c:v>
                </c:pt>
                <c:pt idx="96">
                  <c:v>72.959756999999996</c:v>
                </c:pt>
                <c:pt idx="97">
                  <c:v>73.041259999999994</c:v>
                </c:pt>
                <c:pt idx="98">
                  <c:v>73.061639</c:v>
                </c:pt>
                <c:pt idx="99">
                  <c:v>73.183905999999993</c:v>
                </c:pt>
                <c:pt idx="100">
                  <c:v>73.183905999999993</c:v>
                </c:pt>
                <c:pt idx="101">
                  <c:v>73.194086999999996</c:v>
                </c:pt>
                <c:pt idx="102">
                  <c:v>73.316354000000004</c:v>
                </c:pt>
                <c:pt idx="103">
                  <c:v>73.326539999999994</c:v>
                </c:pt>
                <c:pt idx="104">
                  <c:v>73.326539999999994</c:v>
                </c:pt>
                <c:pt idx="105">
                  <c:v>73.346919</c:v>
                </c:pt>
                <c:pt idx="106">
                  <c:v>73.479365999999999</c:v>
                </c:pt>
                <c:pt idx="107">
                  <c:v>73.479365999999999</c:v>
                </c:pt>
                <c:pt idx="108">
                  <c:v>73.479365999999999</c:v>
                </c:pt>
                <c:pt idx="109">
                  <c:v>73.611819999999994</c:v>
                </c:pt>
                <c:pt idx="110">
                  <c:v>73.611819999999994</c:v>
                </c:pt>
                <c:pt idx="111">
                  <c:v>73.611819999999994</c:v>
                </c:pt>
                <c:pt idx="112">
                  <c:v>74.212939000000006</c:v>
                </c:pt>
                <c:pt idx="113">
                  <c:v>74.233317</c:v>
                </c:pt>
                <c:pt idx="114">
                  <c:v>74.233317</c:v>
                </c:pt>
                <c:pt idx="115">
                  <c:v>74.243504000000001</c:v>
                </c:pt>
                <c:pt idx="116">
                  <c:v>74.263883000000007</c:v>
                </c:pt>
                <c:pt idx="117">
                  <c:v>74.304633999999993</c:v>
                </c:pt>
                <c:pt idx="118">
                  <c:v>74.314820999999995</c:v>
                </c:pt>
                <c:pt idx="119">
                  <c:v>74.314820999999995</c:v>
                </c:pt>
                <c:pt idx="120">
                  <c:v>74.365770999999995</c:v>
                </c:pt>
                <c:pt idx="121">
                  <c:v>74.365770999999995</c:v>
                </c:pt>
                <c:pt idx="122">
                  <c:v>74.365770999999995</c:v>
                </c:pt>
                <c:pt idx="123">
                  <c:v>74.365770999999995</c:v>
                </c:pt>
                <c:pt idx="124">
                  <c:v>74.365770999999995</c:v>
                </c:pt>
                <c:pt idx="125">
                  <c:v>75.089151000000001</c:v>
                </c:pt>
                <c:pt idx="126">
                  <c:v>75.119715999999997</c:v>
                </c:pt>
                <c:pt idx="127">
                  <c:v>75.129902000000001</c:v>
                </c:pt>
                <c:pt idx="128">
                  <c:v>75.129902000000001</c:v>
                </c:pt>
                <c:pt idx="129">
                  <c:v>75.129902000000001</c:v>
                </c:pt>
                <c:pt idx="130">
                  <c:v>75.129902000000001</c:v>
                </c:pt>
                <c:pt idx="131">
                  <c:v>75.140095000000002</c:v>
                </c:pt>
                <c:pt idx="132">
                  <c:v>75.140095000000002</c:v>
                </c:pt>
                <c:pt idx="133">
                  <c:v>75.140095000000002</c:v>
                </c:pt>
                <c:pt idx="134">
                  <c:v>75.160467999999995</c:v>
                </c:pt>
                <c:pt idx="135">
                  <c:v>75.170659999999998</c:v>
                </c:pt>
                <c:pt idx="136">
                  <c:v>75.170659999999998</c:v>
                </c:pt>
                <c:pt idx="137">
                  <c:v>75.170659999999998</c:v>
                </c:pt>
                <c:pt idx="138">
                  <c:v>75.170659999999998</c:v>
                </c:pt>
                <c:pt idx="139">
                  <c:v>75.201224999999994</c:v>
                </c:pt>
                <c:pt idx="140">
                  <c:v>75.211411999999996</c:v>
                </c:pt>
                <c:pt idx="141">
                  <c:v>75.221598</c:v>
                </c:pt>
                <c:pt idx="142">
                  <c:v>75.221598</c:v>
                </c:pt>
                <c:pt idx="143">
                  <c:v>75.333673000000005</c:v>
                </c:pt>
                <c:pt idx="144">
                  <c:v>75.333673000000005</c:v>
                </c:pt>
                <c:pt idx="145">
                  <c:v>75.354051999999996</c:v>
                </c:pt>
                <c:pt idx="146">
                  <c:v>75.354051999999996</c:v>
                </c:pt>
                <c:pt idx="147">
                  <c:v>75.374424000000005</c:v>
                </c:pt>
                <c:pt idx="148">
                  <c:v>75.374424000000005</c:v>
                </c:pt>
                <c:pt idx="149">
                  <c:v>75.710648000000006</c:v>
                </c:pt>
                <c:pt idx="150">
                  <c:v>75.771778999999995</c:v>
                </c:pt>
                <c:pt idx="151">
                  <c:v>75.802344000000005</c:v>
                </c:pt>
                <c:pt idx="152">
                  <c:v>75.812531000000007</c:v>
                </c:pt>
                <c:pt idx="153">
                  <c:v>75.812531000000007</c:v>
                </c:pt>
                <c:pt idx="154">
                  <c:v>75.822722999999996</c:v>
                </c:pt>
                <c:pt idx="155">
                  <c:v>75.863474999999994</c:v>
                </c:pt>
                <c:pt idx="156">
                  <c:v>75.873660999999998</c:v>
                </c:pt>
                <c:pt idx="157">
                  <c:v>76.158940999999999</c:v>
                </c:pt>
                <c:pt idx="158">
                  <c:v>76.230258000000006</c:v>
                </c:pt>
                <c:pt idx="159">
                  <c:v>76.230258000000006</c:v>
                </c:pt>
                <c:pt idx="160">
                  <c:v>76.230258000000006</c:v>
                </c:pt>
                <c:pt idx="161">
                  <c:v>76.230258000000006</c:v>
                </c:pt>
                <c:pt idx="162">
                  <c:v>76.230258000000006</c:v>
                </c:pt>
                <c:pt idx="163">
                  <c:v>76.230258000000006</c:v>
                </c:pt>
                <c:pt idx="164">
                  <c:v>76.230258000000006</c:v>
                </c:pt>
                <c:pt idx="165">
                  <c:v>76.230258000000006</c:v>
                </c:pt>
                <c:pt idx="166">
                  <c:v>76.230258000000006</c:v>
                </c:pt>
                <c:pt idx="167">
                  <c:v>76.230258000000006</c:v>
                </c:pt>
                <c:pt idx="168">
                  <c:v>76.230258000000006</c:v>
                </c:pt>
                <c:pt idx="169">
                  <c:v>77.014774000000003</c:v>
                </c:pt>
                <c:pt idx="170">
                  <c:v>77.024961000000005</c:v>
                </c:pt>
                <c:pt idx="171">
                  <c:v>77.024961000000005</c:v>
                </c:pt>
                <c:pt idx="172">
                  <c:v>77.065718000000004</c:v>
                </c:pt>
                <c:pt idx="173">
                  <c:v>77.503823999999994</c:v>
                </c:pt>
                <c:pt idx="174">
                  <c:v>77.534389000000004</c:v>
                </c:pt>
                <c:pt idx="175">
                  <c:v>77.534389000000004</c:v>
                </c:pt>
                <c:pt idx="176">
                  <c:v>77.534389000000004</c:v>
                </c:pt>
                <c:pt idx="177">
                  <c:v>77.768719000000004</c:v>
                </c:pt>
                <c:pt idx="178">
                  <c:v>77.768719000000004</c:v>
                </c:pt>
                <c:pt idx="179">
                  <c:v>77.768719000000004</c:v>
                </c:pt>
                <c:pt idx="180">
                  <c:v>77.778912000000005</c:v>
                </c:pt>
                <c:pt idx="181">
                  <c:v>78.349464999999995</c:v>
                </c:pt>
                <c:pt idx="182">
                  <c:v>78.369844000000001</c:v>
                </c:pt>
                <c:pt idx="183">
                  <c:v>78.369844000000001</c:v>
                </c:pt>
                <c:pt idx="184">
                  <c:v>78.400408999999996</c:v>
                </c:pt>
                <c:pt idx="185">
                  <c:v>78.410595999999998</c:v>
                </c:pt>
                <c:pt idx="186">
                  <c:v>78.410595999999998</c:v>
                </c:pt>
                <c:pt idx="187">
                  <c:v>78.420782000000003</c:v>
                </c:pt>
                <c:pt idx="188">
                  <c:v>78.420782000000003</c:v>
                </c:pt>
                <c:pt idx="189">
                  <c:v>78.420782000000003</c:v>
                </c:pt>
                <c:pt idx="190">
                  <c:v>78.430974000000006</c:v>
                </c:pt>
                <c:pt idx="191">
                  <c:v>78.471726000000004</c:v>
                </c:pt>
                <c:pt idx="192">
                  <c:v>78.522670000000005</c:v>
                </c:pt>
                <c:pt idx="193">
                  <c:v>78.522670000000005</c:v>
                </c:pt>
                <c:pt idx="194">
                  <c:v>78.522670000000005</c:v>
                </c:pt>
                <c:pt idx="195">
                  <c:v>78.532857000000007</c:v>
                </c:pt>
                <c:pt idx="196">
                  <c:v>78.532857000000007</c:v>
                </c:pt>
                <c:pt idx="197">
                  <c:v>78.532857000000007</c:v>
                </c:pt>
                <c:pt idx="198">
                  <c:v>78.532857000000007</c:v>
                </c:pt>
                <c:pt idx="199">
                  <c:v>78.543042999999997</c:v>
                </c:pt>
                <c:pt idx="200">
                  <c:v>78.706062000000003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F3-4280-848D-8BD011A04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1565328"/>
        <c:axId val="2061557008"/>
      </c:lineChart>
      <c:catAx>
        <c:axId val="2061565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パターン数</a:t>
                </a:r>
              </a:p>
            </c:rich>
          </c:tx>
          <c:layout>
            <c:manualLayout>
              <c:xMode val="edge"/>
              <c:yMode val="edge"/>
              <c:x val="0.44147367149758449"/>
              <c:y val="0.852693518518518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1557008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206155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dirty="0"/>
                  <a:t>故障検出率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156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50591787439614E-2"/>
          <c:y val="3.2337962962962964E-2"/>
          <c:w val="0.82830132850241545"/>
          <c:h val="0.7149375"/>
        </c:manualLayout>
      </c:layout>
      <c:lineChart>
        <c:grouping val="standard"/>
        <c:varyColors val="0"/>
        <c:ser>
          <c:idx val="0"/>
          <c:order val="0"/>
          <c:tx>
            <c:v>LFSR(フェーズシフタなし)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Sheet1!$F$1:$F$201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Sheet1!$G$1:$G$201</c:f>
              <c:numCache>
                <c:formatCode>General</c:formatCode>
                <c:ptCount val="201"/>
                <c:pt idx="0">
                  <c:v>0</c:v>
                </c:pt>
                <c:pt idx="1">
                  <c:v>49.159914000000001</c:v>
                </c:pt>
                <c:pt idx="2">
                  <c:v>54.968017000000003</c:v>
                </c:pt>
                <c:pt idx="3">
                  <c:v>57.910448000000002</c:v>
                </c:pt>
                <c:pt idx="4">
                  <c:v>59.496802000000002</c:v>
                </c:pt>
                <c:pt idx="5">
                  <c:v>61.501061999999997</c:v>
                </c:pt>
                <c:pt idx="6">
                  <c:v>64.818764000000002</c:v>
                </c:pt>
                <c:pt idx="7">
                  <c:v>65.364604999999997</c:v>
                </c:pt>
                <c:pt idx="8">
                  <c:v>65.910447000000005</c:v>
                </c:pt>
                <c:pt idx="9">
                  <c:v>66.353941000000006</c:v>
                </c:pt>
                <c:pt idx="10">
                  <c:v>67.377399999999994</c:v>
                </c:pt>
                <c:pt idx="11">
                  <c:v>67.616200000000006</c:v>
                </c:pt>
                <c:pt idx="12">
                  <c:v>68.008529999999993</c:v>
                </c:pt>
                <c:pt idx="13">
                  <c:v>68.289976999999993</c:v>
                </c:pt>
                <c:pt idx="14">
                  <c:v>68.562900999999997</c:v>
                </c:pt>
                <c:pt idx="15">
                  <c:v>69.577825000000004</c:v>
                </c:pt>
                <c:pt idx="16">
                  <c:v>70.029854999999998</c:v>
                </c:pt>
                <c:pt idx="17">
                  <c:v>70.038377999999994</c:v>
                </c:pt>
                <c:pt idx="18">
                  <c:v>70.353943000000001</c:v>
                </c:pt>
                <c:pt idx="19">
                  <c:v>71.240938</c:v>
                </c:pt>
                <c:pt idx="20">
                  <c:v>71.761190999999997</c:v>
                </c:pt>
                <c:pt idx="21">
                  <c:v>71.889126000000005</c:v>
                </c:pt>
                <c:pt idx="22">
                  <c:v>71.982944000000003</c:v>
                </c:pt>
                <c:pt idx="23">
                  <c:v>72.264391000000003</c:v>
                </c:pt>
                <c:pt idx="24">
                  <c:v>72.324096999999995</c:v>
                </c:pt>
                <c:pt idx="25">
                  <c:v>72.392320999999995</c:v>
                </c:pt>
                <c:pt idx="26">
                  <c:v>72.605543999999995</c:v>
                </c:pt>
                <c:pt idx="27">
                  <c:v>72.614074000000002</c:v>
                </c:pt>
                <c:pt idx="28">
                  <c:v>72.707891000000004</c:v>
                </c:pt>
                <c:pt idx="29">
                  <c:v>72.742002999999997</c:v>
                </c:pt>
                <c:pt idx="30">
                  <c:v>73.151386000000002</c:v>
                </c:pt>
                <c:pt idx="31">
                  <c:v>73.211085999999995</c:v>
                </c:pt>
                <c:pt idx="32">
                  <c:v>73.270786000000001</c:v>
                </c:pt>
                <c:pt idx="33">
                  <c:v>73.773985999999994</c:v>
                </c:pt>
                <c:pt idx="34">
                  <c:v>73.773985999999994</c:v>
                </c:pt>
                <c:pt idx="35">
                  <c:v>73.808104</c:v>
                </c:pt>
                <c:pt idx="36">
                  <c:v>74.345416</c:v>
                </c:pt>
                <c:pt idx="37">
                  <c:v>74.345416</c:v>
                </c:pt>
                <c:pt idx="38">
                  <c:v>74.763322000000002</c:v>
                </c:pt>
                <c:pt idx="39">
                  <c:v>74.874198000000007</c:v>
                </c:pt>
                <c:pt idx="40">
                  <c:v>74.899787000000003</c:v>
                </c:pt>
                <c:pt idx="41">
                  <c:v>74.925375000000003</c:v>
                </c:pt>
                <c:pt idx="42">
                  <c:v>74.985074999999995</c:v>
                </c:pt>
                <c:pt idx="43">
                  <c:v>75.010656999999995</c:v>
                </c:pt>
                <c:pt idx="44">
                  <c:v>75.556505000000001</c:v>
                </c:pt>
                <c:pt idx="45">
                  <c:v>75.565033999999997</c:v>
                </c:pt>
                <c:pt idx="46">
                  <c:v>75.582087000000001</c:v>
                </c:pt>
                <c:pt idx="47">
                  <c:v>75.607675</c:v>
                </c:pt>
                <c:pt idx="48">
                  <c:v>75.633263999999997</c:v>
                </c:pt>
                <c:pt idx="49">
                  <c:v>75.633263999999997</c:v>
                </c:pt>
                <c:pt idx="50">
                  <c:v>75.633263999999997</c:v>
                </c:pt>
                <c:pt idx="51">
                  <c:v>75.658845999999997</c:v>
                </c:pt>
                <c:pt idx="52">
                  <c:v>75.667375000000007</c:v>
                </c:pt>
                <c:pt idx="53">
                  <c:v>75.991470000000007</c:v>
                </c:pt>
                <c:pt idx="54">
                  <c:v>76.452028999999996</c:v>
                </c:pt>
                <c:pt idx="55">
                  <c:v>76.469082</c:v>
                </c:pt>
                <c:pt idx="56">
                  <c:v>76.554370000000006</c:v>
                </c:pt>
                <c:pt idx="57">
                  <c:v>76.562899000000002</c:v>
                </c:pt>
                <c:pt idx="58">
                  <c:v>76.579958000000005</c:v>
                </c:pt>
                <c:pt idx="59">
                  <c:v>76.673776000000004</c:v>
                </c:pt>
                <c:pt idx="60">
                  <c:v>76.989340999999996</c:v>
                </c:pt>
                <c:pt idx="61">
                  <c:v>77.014922999999996</c:v>
                </c:pt>
                <c:pt idx="62">
                  <c:v>77.509594000000007</c:v>
                </c:pt>
                <c:pt idx="63">
                  <c:v>77.961624</c:v>
                </c:pt>
                <c:pt idx="64">
                  <c:v>77.961624</c:v>
                </c:pt>
                <c:pt idx="65">
                  <c:v>78.029847000000004</c:v>
                </c:pt>
                <c:pt idx="66">
                  <c:v>78.072494000000006</c:v>
                </c:pt>
                <c:pt idx="67">
                  <c:v>78.234540999999993</c:v>
                </c:pt>
                <c:pt idx="68">
                  <c:v>78.345417999999995</c:v>
                </c:pt>
                <c:pt idx="69">
                  <c:v>78.362476999999998</c:v>
                </c:pt>
                <c:pt idx="70">
                  <c:v>78.388058999999998</c:v>
                </c:pt>
                <c:pt idx="71">
                  <c:v>78.584218000000007</c:v>
                </c:pt>
                <c:pt idx="72">
                  <c:v>78.601276999999996</c:v>
                </c:pt>
                <c:pt idx="73">
                  <c:v>78.652452999999994</c:v>
                </c:pt>
                <c:pt idx="74">
                  <c:v>78.891259000000005</c:v>
                </c:pt>
                <c:pt idx="75">
                  <c:v>78.908311999999995</c:v>
                </c:pt>
                <c:pt idx="76">
                  <c:v>79.368870999999999</c:v>
                </c:pt>
                <c:pt idx="77">
                  <c:v>79.368870999999999</c:v>
                </c:pt>
                <c:pt idx="78">
                  <c:v>79.522389000000004</c:v>
                </c:pt>
                <c:pt idx="79">
                  <c:v>79.582088999999996</c:v>
                </c:pt>
                <c:pt idx="80">
                  <c:v>79.590619000000004</c:v>
                </c:pt>
                <c:pt idx="81">
                  <c:v>79.590619000000004</c:v>
                </c:pt>
                <c:pt idx="82">
                  <c:v>79.616207000000003</c:v>
                </c:pt>
                <c:pt idx="83">
                  <c:v>79.616207000000003</c:v>
                </c:pt>
                <c:pt idx="84">
                  <c:v>79.624735999999999</c:v>
                </c:pt>
                <c:pt idx="85">
                  <c:v>79.803836000000004</c:v>
                </c:pt>
                <c:pt idx="86">
                  <c:v>79.940295000000006</c:v>
                </c:pt>
                <c:pt idx="87">
                  <c:v>79.965883000000005</c:v>
                </c:pt>
                <c:pt idx="88">
                  <c:v>80.034113000000005</c:v>
                </c:pt>
                <c:pt idx="89">
                  <c:v>80.110872000000001</c:v>
                </c:pt>
                <c:pt idx="90">
                  <c:v>80.110872000000001</c:v>
                </c:pt>
                <c:pt idx="91">
                  <c:v>80.127931000000004</c:v>
                </c:pt>
                <c:pt idx="92">
                  <c:v>80.196160000000006</c:v>
                </c:pt>
                <c:pt idx="93">
                  <c:v>80.247337000000002</c:v>
                </c:pt>
                <c:pt idx="94">
                  <c:v>80.247337000000002</c:v>
                </c:pt>
                <c:pt idx="95">
                  <c:v>80.366737000000001</c:v>
                </c:pt>
                <c:pt idx="96">
                  <c:v>80.400853999999995</c:v>
                </c:pt>
                <c:pt idx="97">
                  <c:v>80.511724999999998</c:v>
                </c:pt>
                <c:pt idx="98">
                  <c:v>80.511724999999998</c:v>
                </c:pt>
                <c:pt idx="99">
                  <c:v>80.554372000000001</c:v>
                </c:pt>
                <c:pt idx="100">
                  <c:v>80.852878000000004</c:v>
                </c:pt>
                <c:pt idx="101">
                  <c:v>80.852878000000004</c:v>
                </c:pt>
                <c:pt idx="102">
                  <c:v>80.861407999999997</c:v>
                </c:pt>
                <c:pt idx="103">
                  <c:v>80.895518999999993</c:v>
                </c:pt>
                <c:pt idx="104">
                  <c:v>81.014925000000005</c:v>
                </c:pt>
                <c:pt idx="105">
                  <c:v>81.066096000000002</c:v>
                </c:pt>
                <c:pt idx="106">
                  <c:v>81.066096000000002</c:v>
                </c:pt>
                <c:pt idx="107">
                  <c:v>81.125801999999993</c:v>
                </c:pt>
                <c:pt idx="108">
                  <c:v>81.125801999999993</c:v>
                </c:pt>
                <c:pt idx="109">
                  <c:v>81.142854999999997</c:v>
                </c:pt>
                <c:pt idx="110">
                  <c:v>81.321961000000002</c:v>
                </c:pt>
                <c:pt idx="111">
                  <c:v>81.339020000000005</c:v>
                </c:pt>
                <c:pt idx="112">
                  <c:v>81.339020000000005</c:v>
                </c:pt>
                <c:pt idx="113">
                  <c:v>81.339020000000005</c:v>
                </c:pt>
                <c:pt idx="114">
                  <c:v>81.398719999999997</c:v>
                </c:pt>
                <c:pt idx="115">
                  <c:v>81.398719999999997</c:v>
                </c:pt>
                <c:pt idx="116">
                  <c:v>81.560766999999998</c:v>
                </c:pt>
                <c:pt idx="117">
                  <c:v>81.586354999999998</c:v>
                </c:pt>
                <c:pt idx="118">
                  <c:v>81.586354999999998</c:v>
                </c:pt>
                <c:pt idx="119">
                  <c:v>81.586354999999998</c:v>
                </c:pt>
                <c:pt idx="120">
                  <c:v>81.611942999999997</c:v>
                </c:pt>
                <c:pt idx="121">
                  <c:v>81.739873000000003</c:v>
                </c:pt>
                <c:pt idx="122">
                  <c:v>81.748401999999999</c:v>
                </c:pt>
                <c:pt idx="123">
                  <c:v>81.773983999999999</c:v>
                </c:pt>
                <c:pt idx="124">
                  <c:v>81.773983999999999</c:v>
                </c:pt>
                <c:pt idx="125">
                  <c:v>81.773983999999999</c:v>
                </c:pt>
                <c:pt idx="126">
                  <c:v>81.773983999999999</c:v>
                </c:pt>
                <c:pt idx="127">
                  <c:v>81.808102000000005</c:v>
                </c:pt>
                <c:pt idx="128">
                  <c:v>81.808102000000005</c:v>
                </c:pt>
                <c:pt idx="129">
                  <c:v>81.816631999999998</c:v>
                </c:pt>
                <c:pt idx="130">
                  <c:v>81.825160999999994</c:v>
                </c:pt>
                <c:pt idx="131">
                  <c:v>81.918978999999993</c:v>
                </c:pt>
                <c:pt idx="132">
                  <c:v>81.953090000000003</c:v>
                </c:pt>
                <c:pt idx="133">
                  <c:v>81.953090000000003</c:v>
                </c:pt>
                <c:pt idx="134">
                  <c:v>81.995738000000003</c:v>
                </c:pt>
                <c:pt idx="135">
                  <c:v>82.004261</c:v>
                </c:pt>
                <c:pt idx="136">
                  <c:v>82.004261</c:v>
                </c:pt>
                <c:pt idx="137">
                  <c:v>82.021320000000003</c:v>
                </c:pt>
                <c:pt idx="138">
                  <c:v>82.021320000000003</c:v>
                </c:pt>
                <c:pt idx="139">
                  <c:v>82.021320000000003</c:v>
                </c:pt>
                <c:pt idx="140">
                  <c:v>82.038379000000006</c:v>
                </c:pt>
                <c:pt idx="141">
                  <c:v>82.038379000000006</c:v>
                </c:pt>
                <c:pt idx="142">
                  <c:v>82.046908000000002</c:v>
                </c:pt>
                <c:pt idx="143">
                  <c:v>82.055437999999995</c:v>
                </c:pt>
                <c:pt idx="144">
                  <c:v>82.072496000000001</c:v>
                </c:pt>
                <c:pt idx="145">
                  <c:v>82.072496000000001</c:v>
                </c:pt>
                <c:pt idx="146">
                  <c:v>82.072496000000001</c:v>
                </c:pt>
                <c:pt idx="147">
                  <c:v>82.072496000000001</c:v>
                </c:pt>
                <c:pt idx="148">
                  <c:v>82.243072999999995</c:v>
                </c:pt>
                <c:pt idx="149">
                  <c:v>82.950962000000004</c:v>
                </c:pt>
                <c:pt idx="150">
                  <c:v>82.985073</c:v>
                </c:pt>
                <c:pt idx="151">
                  <c:v>82.985073</c:v>
                </c:pt>
                <c:pt idx="152">
                  <c:v>82.985073</c:v>
                </c:pt>
                <c:pt idx="153">
                  <c:v>83.010661999999996</c:v>
                </c:pt>
                <c:pt idx="154">
                  <c:v>83.010661999999996</c:v>
                </c:pt>
                <c:pt idx="155">
                  <c:v>83.266525999999999</c:v>
                </c:pt>
                <c:pt idx="156">
                  <c:v>83.266525999999999</c:v>
                </c:pt>
                <c:pt idx="157">
                  <c:v>83.275056000000006</c:v>
                </c:pt>
                <c:pt idx="158">
                  <c:v>83.275056000000006</c:v>
                </c:pt>
                <c:pt idx="159">
                  <c:v>83.300638000000006</c:v>
                </c:pt>
                <c:pt idx="160">
                  <c:v>83.309168</c:v>
                </c:pt>
                <c:pt idx="161">
                  <c:v>83.309168</c:v>
                </c:pt>
                <c:pt idx="162">
                  <c:v>83.317696999999995</c:v>
                </c:pt>
                <c:pt idx="163">
                  <c:v>83.317696999999995</c:v>
                </c:pt>
                <c:pt idx="164">
                  <c:v>83.317696999999995</c:v>
                </c:pt>
                <c:pt idx="165">
                  <c:v>83.317696999999995</c:v>
                </c:pt>
                <c:pt idx="166">
                  <c:v>83.317696999999995</c:v>
                </c:pt>
                <c:pt idx="167">
                  <c:v>83.377397000000002</c:v>
                </c:pt>
                <c:pt idx="168">
                  <c:v>83.377397000000002</c:v>
                </c:pt>
                <c:pt idx="169">
                  <c:v>83.377397000000002</c:v>
                </c:pt>
                <c:pt idx="170">
                  <c:v>83.377397000000002</c:v>
                </c:pt>
                <c:pt idx="171">
                  <c:v>83.462684999999993</c:v>
                </c:pt>
                <c:pt idx="172">
                  <c:v>83.462684999999993</c:v>
                </c:pt>
                <c:pt idx="173">
                  <c:v>83.471215000000001</c:v>
                </c:pt>
                <c:pt idx="174">
                  <c:v>83.573561999999995</c:v>
                </c:pt>
                <c:pt idx="175">
                  <c:v>83.573561999999995</c:v>
                </c:pt>
                <c:pt idx="176">
                  <c:v>83.658850000000001</c:v>
                </c:pt>
                <c:pt idx="177">
                  <c:v>83.658850000000001</c:v>
                </c:pt>
                <c:pt idx="178">
                  <c:v>83.675909000000004</c:v>
                </c:pt>
                <c:pt idx="179">
                  <c:v>83.675909000000004</c:v>
                </c:pt>
                <c:pt idx="180">
                  <c:v>83.684432999999999</c:v>
                </c:pt>
                <c:pt idx="181">
                  <c:v>83.684432999999999</c:v>
                </c:pt>
                <c:pt idx="182">
                  <c:v>83.718549999999993</c:v>
                </c:pt>
                <c:pt idx="183">
                  <c:v>83.718549999999993</c:v>
                </c:pt>
                <c:pt idx="184">
                  <c:v>83.718549999999993</c:v>
                </c:pt>
                <c:pt idx="185">
                  <c:v>83.718549999999993</c:v>
                </c:pt>
                <c:pt idx="186">
                  <c:v>83.727080000000001</c:v>
                </c:pt>
                <c:pt idx="187">
                  <c:v>83.735608999999997</c:v>
                </c:pt>
                <c:pt idx="188">
                  <c:v>83.84648</c:v>
                </c:pt>
                <c:pt idx="189">
                  <c:v>83.84648</c:v>
                </c:pt>
                <c:pt idx="190">
                  <c:v>83.872067999999999</c:v>
                </c:pt>
                <c:pt idx="191">
                  <c:v>83.965885999999998</c:v>
                </c:pt>
                <c:pt idx="192">
                  <c:v>83.982944000000003</c:v>
                </c:pt>
                <c:pt idx="193">
                  <c:v>83.982944000000003</c:v>
                </c:pt>
                <c:pt idx="194">
                  <c:v>83.982944000000003</c:v>
                </c:pt>
                <c:pt idx="195">
                  <c:v>83.982944000000003</c:v>
                </c:pt>
                <c:pt idx="196">
                  <c:v>83.982944000000003</c:v>
                </c:pt>
                <c:pt idx="197">
                  <c:v>83.982944000000003</c:v>
                </c:pt>
                <c:pt idx="198">
                  <c:v>83.982944000000003</c:v>
                </c:pt>
                <c:pt idx="199">
                  <c:v>83.982944000000003</c:v>
                </c:pt>
                <c:pt idx="200">
                  <c:v>84.008527000000001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D-40B9-9AF5-39904DE46458}"/>
            </c:ext>
          </c:extLst>
        </c:ser>
        <c:ser>
          <c:idx val="1"/>
          <c:order val="1"/>
          <c:tx>
            <c:v>LFSR(フェーズシフタあり)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Sheet1!$F$1:$F$201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Sheet1!$H$1:$H$201</c:f>
              <c:numCache>
                <c:formatCode>General</c:formatCode>
                <c:ptCount val="201"/>
                <c:pt idx="0">
                  <c:v>0</c:v>
                </c:pt>
                <c:pt idx="1">
                  <c:v>51.675904000000003</c:v>
                </c:pt>
                <c:pt idx="2">
                  <c:v>59.803837999999999</c:v>
                </c:pt>
                <c:pt idx="3">
                  <c:v>62.473345000000002</c:v>
                </c:pt>
                <c:pt idx="4">
                  <c:v>64.085286999999994</c:v>
                </c:pt>
                <c:pt idx="5">
                  <c:v>65.944564</c:v>
                </c:pt>
                <c:pt idx="6">
                  <c:v>66.916847000000004</c:v>
                </c:pt>
                <c:pt idx="7">
                  <c:v>67.420041999999995</c:v>
                </c:pt>
                <c:pt idx="8">
                  <c:v>67.633258999999995</c:v>
                </c:pt>
                <c:pt idx="9">
                  <c:v>67.795311999999996</c:v>
                </c:pt>
                <c:pt idx="10">
                  <c:v>68.255865999999997</c:v>
                </c:pt>
                <c:pt idx="11">
                  <c:v>68.921113000000005</c:v>
                </c:pt>
                <c:pt idx="12">
                  <c:v>69.304907</c:v>
                </c:pt>
                <c:pt idx="13">
                  <c:v>69.637524999999997</c:v>
                </c:pt>
                <c:pt idx="14">
                  <c:v>70.208955000000003</c:v>
                </c:pt>
                <c:pt idx="15">
                  <c:v>70.626867000000004</c:v>
                </c:pt>
                <c:pt idx="16">
                  <c:v>70.831554999999994</c:v>
                </c:pt>
                <c:pt idx="17">
                  <c:v>70.865673000000001</c:v>
                </c:pt>
                <c:pt idx="18">
                  <c:v>71.223878999999997</c:v>
                </c:pt>
                <c:pt idx="19">
                  <c:v>71.599149999999995</c:v>
                </c:pt>
                <c:pt idx="20">
                  <c:v>71.667372999999998</c:v>
                </c:pt>
                <c:pt idx="21">
                  <c:v>71.786778999999996</c:v>
                </c:pt>
                <c:pt idx="22">
                  <c:v>71.880596999999995</c:v>
                </c:pt>
                <c:pt idx="23">
                  <c:v>71.906184999999994</c:v>
                </c:pt>
                <c:pt idx="24">
                  <c:v>72.085284999999999</c:v>
                </c:pt>
                <c:pt idx="25">
                  <c:v>72.127932000000001</c:v>
                </c:pt>
                <c:pt idx="26">
                  <c:v>72.213221000000004</c:v>
                </c:pt>
                <c:pt idx="27">
                  <c:v>72.221744000000001</c:v>
                </c:pt>
                <c:pt idx="28">
                  <c:v>72.264391000000003</c:v>
                </c:pt>
                <c:pt idx="29">
                  <c:v>72.324096999999995</c:v>
                </c:pt>
                <c:pt idx="30">
                  <c:v>72.886992000000006</c:v>
                </c:pt>
                <c:pt idx="31">
                  <c:v>72.929638999999995</c:v>
                </c:pt>
                <c:pt idx="32">
                  <c:v>73.057568000000003</c:v>
                </c:pt>
                <c:pt idx="33">
                  <c:v>73.108744999999999</c:v>
                </c:pt>
                <c:pt idx="34">
                  <c:v>73.117267999999996</c:v>
                </c:pt>
                <c:pt idx="35">
                  <c:v>73.194027000000006</c:v>
                </c:pt>
                <c:pt idx="36">
                  <c:v>73.620468000000002</c:v>
                </c:pt>
                <c:pt idx="37">
                  <c:v>73.646056999999999</c:v>
                </c:pt>
                <c:pt idx="38">
                  <c:v>74.012792000000005</c:v>
                </c:pt>
                <c:pt idx="39">
                  <c:v>74.063969</c:v>
                </c:pt>
                <c:pt idx="40">
                  <c:v>74.081028000000003</c:v>
                </c:pt>
                <c:pt idx="41">
                  <c:v>74.140727999999996</c:v>
                </c:pt>
                <c:pt idx="42">
                  <c:v>74.200428000000002</c:v>
                </c:pt>
                <c:pt idx="43">
                  <c:v>74.200428000000002</c:v>
                </c:pt>
                <c:pt idx="44">
                  <c:v>74.729209999999995</c:v>
                </c:pt>
                <c:pt idx="45">
                  <c:v>74.737740000000002</c:v>
                </c:pt>
                <c:pt idx="46">
                  <c:v>74.797439999999995</c:v>
                </c:pt>
                <c:pt idx="47">
                  <c:v>74.848616000000007</c:v>
                </c:pt>
                <c:pt idx="48">
                  <c:v>74.899787000000003</c:v>
                </c:pt>
                <c:pt idx="49">
                  <c:v>74.976545999999999</c:v>
                </c:pt>
                <c:pt idx="50">
                  <c:v>74.976545999999999</c:v>
                </c:pt>
                <c:pt idx="51">
                  <c:v>75.002133999999998</c:v>
                </c:pt>
                <c:pt idx="52">
                  <c:v>75.002133999999998</c:v>
                </c:pt>
                <c:pt idx="53">
                  <c:v>75.275052000000002</c:v>
                </c:pt>
                <c:pt idx="54">
                  <c:v>75.769722000000002</c:v>
                </c:pt>
                <c:pt idx="55">
                  <c:v>75.812364000000002</c:v>
                </c:pt>
                <c:pt idx="56">
                  <c:v>75.93177</c:v>
                </c:pt>
                <c:pt idx="57">
                  <c:v>75.93177</c:v>
                </c:pt>
                <c:pt idx="58">
                  <c:v>75.93177</c:v>
                </c:pt>
                <c:pt idx="59">
                  <c:v>76.051175999999998</c:v>
                </c:pt>
                <c:pt idx="60">
                  <c:v>76.051175999999998</c:v>
                </c:pt>
                <c:pt idx="61">
                  <c:v>76.051175999999998</c:v>
                </c:pt>
                <c:pt idx="62">
                  <c:v>76.409381999999994</c:v>
                </c:pt>
                <c:pt idx="63">
                  <c:v>77.066100000000006</c:v>
                </c:pt>
                <c:pt idx="64">
                  <c:v>77.108740999999995</c:v>
                </c:pt>
                <c:pt idx="65">
                  <c:v>77.313434999999998</c:v>
                </c:pt>
                <c:pt idx="66">
                  <c:v>77.637529000000001</c:v>
                </c:pt>
                <c:pt idx="67">
                  <c:v>77.671640999999994</c:v>
                </c:pt>
                <c:pt idx="68">
                  <c:v>77.756929</c:v>
                </c:pt>
                <c:pt idx="69">
                  <c:v>77.765459000000007</c:v>
                </c:pt>
                <c:pt idx="70">
                  <c:v>77.765459000000007</c:v>
                </c:pt>
                <c:pt idx="71">
                  <c:v>77.936035000000004</c:v>
                </c:pt>
                <c:pt idx="72">
                  <c:v>78.089552999999995</c:v>
                </c:pt>
                <c:pt idx="73">
                  <c:v>78.106611999999998</c:v>
                </c:pt>
                <c:pt idx="74">
                  <c:v>78.311300000000003</c:v>
                </c:pt>
                <c:pt idx="75">
                  <c:v>78.311300000000003</c:v>
                </c:pt>
                <c:pt idx="76">
                  <c:v>78.729212000000004</c:v>
                </c:pt>
                <c:pt idx="77">
                  <c:v>78.780383</c:v>
                </c:pt>
                <c:pt idx="78">
                  <c:v>78.976547999999994</c:v>
                </c:pt>
                <c:pt idx="79">
                  <c:v>79.130065000000002</c:v>
                </c:pt>
                <c:pt idx="80">
                  <c:v>79.189764999999994</c:v>
                </c:pt>
                <c:pt idx="81">
                  <c:v>79.257994999999994</c:v>
                </c:pt>
                <c:pt idx="82">
                  <c:v>79.257994999999994</c:v>
                </c:pt>
                <c:pt idx="83">
                  <c:v>79.257994999999994</c:v>
                </c:pt>
                <c:pt idx="84">
                  <c:v>79.343283</c:v>
                </c:pt>
                <c:pt idx="85">
                  <c:v>79.488270999999997</c:v>
                </c:pt>
                <c:pt idx="86">
                  <c:v>79.607676999999995</c:v>
                </c:pt>
                <c:pt idx="87">
                  <c:v>79.607676999999995</c:v>
                </c:pt>
                <c:pt idx="88">
                  <c:v>79.710019000000003</c:v>
                </c:pt>
                <c:pt idx="89">
                  <c:v>79.761195000000001</c:v>
                </c:pt>
                <c:pt idx="90">
                  <c:v>79.820894999999993</c:v>
                </c:pt>
                <c:pt idx="91">
                  <c:v>79.855013</c:v>
                </c:pt>
                <c:pt idx="92">
                  <c:v>79.931771999999995</c:v>
                </c:pt>
                <c:pt idx="93">
                  <c:v>79.940295000000006</c:v>
                </c:pt>
                <c:pt idx="94">
                  <c:v>79.940295000000006</c:v>
                </c:pt>
                <c:pt idx="95">
                  <c:v>80.059701000000004</c:v>
                </c:pt>
                <c:pt idx="96">
                  <c:v>80.059701000000004</c:v>
                </c:pt>
                <c:pt idx="97">
                  <c:v>80.144988999999995</c:v>
                </c:pt>
                <c:pt idx="98">
                  <c:v>80.170578000000006</c:v>
                </c:pt>
                <c:pt idx="99">
                  <c:v>80.238806999999994</c:v>
                </c:pt>
                <c:pt idx="100">
                  <c:v>80.341148000000004</c:v>
                </c:pt>
                <c:pt idx="101">
                  <c:v>80.341148000000004</c:v>
                </c:pt>
                <c:pt idx="102">
                  <c:v>80.341148000000004</c:v>
                </c:pt>
                <c:pt idx="103">
                  <c:v>80.443495999999996</c:v>
                </c:pt>
                <c:pt idx="104">
                  <c:v>80.57996</c:v>
                </c:pt>
                <c:pt idx="105">
                  <c:v>80.64819</c:v>
                </c:pt>
                <c:pt idx="106">
                  <c:v>80.64819</c:v>
                </c:pt>
                <c:pt idx="107">
                  <c:v>80.724948999999995</c:v>
                </c:pt>
                <c:pt idx="108">
                  <c:v>80.724948999999995</c:v>
                </c:pt>
                <c:pt idx="109">
                  <c:v>80.767589999999998</c:v>
                </c:pt>
                <c:pt idx="110">
                  <c:v>80.801708000000005</c:v>
                </c:pt>
                <c:pt idx="111">
                  <c:v>80.801708000000005</c:v>
                </c:pt>
                <c:pt idx="112">
                  <c:v>80.878466000000003</c:v>
                </c:pt>
                <c:pt idx="113">
                  <c:v>80.878466000000003</c:v>
                </c:pt>
                <c:pt idx="114">
                  <c:v>80.878466000000003</c:v>
                </c:pt>
                <c:pt idx="115">
                  <c:v>80.886995999999996</c:v>
                </c:pt>
                <c:pt idx="116">
                  <c:v>81.100213999999994</c:v>
                </c:pt>
                <c:pt idx="117">
                  <c:v>81.211089999999999</c:v>
                </c:pt>
                <c:pt idx="118">
                  <c:v>81.211089999999999</c:v>
                </c:pt>
                <c:pt idx="119">
                  <c:v>81.211089999999999</c:v>
                </c:pt>
                <c:pt idx="120">
                  <c:v>81.321961000000002</c:v>
                </c:pt>
                <c:pt idx="121">
                  <c:v>81.449889999999996</c:v>
                </c:pt>
                <c:pt idx="122">
                  <c:v>81.492536999999999</c:v>
                </c:pt>
                <c:pt idx="123">
                  <c:v>81.501067000000006</c:v>
                </c:pt>
                <c:pt idx="124">
                  <c:v>81.501067000000006</c:v>
                </c:pt>
                <c:pt idx="125">
                  <c:v>81.518125999999995</c:v>
                </c:pt>
                <c:pt idx="126">
                  <c:v>81.535184000000001</c:v>
                </c:pt>
                <c:pt idx="127">
                  <c:v>81.569295999999994</c:v>
                </c:pt>
                <c:pt idx="128">
                  <c:v>81.569295999999994</c:v>
                </c:pt>
                <c:pt idx="129">
                  <c:v>81.586354999999998</c:v>
                </c:pt>
                <c:pt idx="130">
                  <c:v>81.586354999999998</c:v>
                </c:pt>
                <c:pt idx="131">
                  <c:v>81.611942999999997</c:v>
                </c:pt>
                <c:pt idx="132">
                  <c:v>81.739873000000003</c:v>
                </c:pt>
                <c:pt idx="133">
                  <c:v>81.739873000000003</c:v>
                </c:pt>
                <c:pt idx="134">
                  <c:v>81.773983999999999</c:v>
                </c:pt>
                <c:pt idx="135">
                  <c:v>81.782514000000006</c:v>
                </c:pt>
                <c:pt idx="136">
                  <c:v>81.782514000000006</c:v>
                </c:pt>
                <c:pt idx="137">
                  <c:v>81.791043000000002</c:v>
                </c:pt>
                <c:pt idx="138">
                  <c:v>81.791043000000002</c:v>
                </c:pt>
                <c:pt idx="139">
                  <c:v>81.791043000000002</c:v>
                </c:pt>
                <c:pt idx="140">
                  <c:v>81.791043000000002</c:v>
                </c:pt>
                <c:pt idx="141">
                  <c:v>81.791043000000002</c:v>
                </c:pt>
                <c:pt idx="142">
                  <c:v>81.791043000000002</c:v>
                </c:pt>
                <c:pt idx="143">
                  <c:v>81.799572999999995</c:v>
                </c:pt>
                <c:pt idx="144">
                  <c:v>81.825160999999994</c:v>
                </c:pt>
                <c:pt idx="145">
                  <c:v>81.825160999999994</c:v>
                </c:pt>
                <c:pt idx="146">
                  <c:v>81.867801999999998</c:v>
                </c:pt>
                <c:pt idx="147">
                  <c:v>81.867801999999998</c:v>
                </c:pt>
                <c:pt idx="148">
                  <c:v>81.867801999999998</c:v>
                </c:pt>
                <c:pt idx="149">
                  <c:v>82.413650000000004</c:v>
                </c:pt>
                <c:pt idx="150">
                  <c:v>82.413650000000004</c:v>
                </c:pt>
                <c:pt idx="151">
                  <c:v>82.464820000000003</c:v>
                </c:pt>
                <c:pt idx="152">
                  <c:v>82.473349999999996</c:v>
                </c:pt>
                <c:pt idx="153">
                  <c:v>82.473349999999996</c:v>
                </c:pt>
                <c:pt idx="154">
                  <c:v>82.473349999999996</c:v>
                </c:pt>
                <c:pt idx="155">
                  <c:v>82.857144000000005</c:v>
                </c:pt>
                <c:pt idx="156">
                  <c:v>82.857144000000005</c:v>
                </c:pt>
                <c:pt idx="157">
                  <c:v>82.857144000000005</c:v>
                </c:pt>
                <c:pt idx="158">
                  <c:v>82.865673000000001</c:v>
                </c:pt>
                <c:pt idx="159">
                  <c:v>82.899784999999994</c:v>
                </c:pt>
                <c:pt idx="160">
                  <c:v>82.908314000000004</c:v>
                </c:pt>
                <c:pt idx="161">
                  <c:v>82.916843999999998</c:v>
                </c:pt>
                <c:pt idx="162">
                  <c:v>82.925372999999993</c:v>
                </c:pt>
                <c:pt idx="163">
                  <c:v>82.925372999999993</c:v>
                </c:pt>
                <c:pt idx="164">
                  <c:v>82.925372999999993</c:v>
                </c:pt>
                <c:pt idx="165">
                  <c:v>82.925372999999993</c:v>
                </c:pt>
                <c:pt idx="166">
                  <c:v>82.976544000000004</c:v>
                </c:pt>
                <c:pt idx="167">
                  <c:v>83.019191000000006</c:v>
                </c:pt>
                <c:pt idx="168">
                  <c:v>83.019191000000006</c:v>
                </c:pt>
                <c:pt idx="169">
                  <c:v>83.019191000000006</c:v>
                </c:pt>
                <c:pt idx="170">
                  <c:v>83.070362000000003</c:v>
                </c:pt>
                <c:pt idx="171">
                  <c:v>83.104478999999998</c:v>
                </c:pt>
                <c:pt idx="172">
                  <c:v>83.113003000000006</c:v>
                </c:pt>
                <c:pt idx="173">
                  <c:v>83.113003000000006</c:v>
                </c:pt>
                <c:pt idx="174">
                  <c:v>83.240938</c:v>
                </c:pt>
                <c:pt idx="175">
                  <c:v>83.240938</c:v>
                </c:pt>
                <c:pt idx="176">
                  <c:v>83.300638000000006</c:v>
                </c:pt>
                <c:pt idx="177">
                  <c:v>83.300638000000006</c:v>
                </c:pt>
                <c:pt idx="178">
                  <c:v>83.309168</c:v>
                </c:pt>
                <c:pt idx="179">
                  <c:v>83.309168</c:v>
                </c:pt>
                <c:pt idx="180">
                  <c:v>83.309168</c:v>
                </c:pt>
                <c:pt idx="181">
                  <c:v>83.326226000000005</c:v>
                </c:pt>
                <c:pt idx="182">
                  <c:v>83.377397000000002</c:v>
                </c:pt>
                <c:pt idx="183">
                  <c:v>83.377397000000002</c:v>
                </c:pt>
                <c:pt idx="184">
                  <c:v>83.377397000000002</c:v>
                </c:pt>
                <c:pt idx="185">
                  <c:v>83.385925999999998</c:v>
                </c:pt>
                <c:pt idx="186">
                  <c:v>83.420044000000004</c:v>
                </c:pt>
                <c:pt idx="187">
                  <c:v>83.420044000000004</c:v>
                </c:pt>
                <c:pt idx="188">
                  <c:v>83.479743999999997</c:v>
                </c:pt>
                <c:pt idx="189">
                  <c:v>83.479743999999997</c:v>
                </c:pt>
                <c:pt idx="190">
                  <c:v>83.488274000000004</c:v>
                </c:pt>
                <c:pt idx="191">
                  <c:v>83.488274000000004</c:v>
                </c:pt>
                <c:pt idx="192">
                  <c:v>83.488274000000004</c:v>
                </c:pt>
                <c:pt idx="193">
                  <c:v>83.488274000000004</c:v>
                </c:pt>
                <c:pt idx="194">
                  <c:v>83.488274000000004</c:v>
                </c:pt>
                <c:pt idx="195">
                  <c:v>83.522390999999999</c:v>
                </c:pt>
                <c:pt idx="196">
                  <c:v>83.522390999999999</c:v>
                </c:pt>
                <c:pt idx="197">
                  <c:v>83.522390999999999</c:v>
                </c:pt>
                <c:pt idx="198">
                  <c:v>83.522390999999999</c:v>
                </c:pt>
                <c:pt idx="199">
                  <c:v>83.522390999999999</c:v>
                </c:pt>
                <c:pt idx="200">
                  <c:v>83.547973999999996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7D-40B9-9AF5-39904DE46458}"/>
            </c:ext>
          </c:extLst>
        </c:ser>
        <c:ser>
          <c:idx val="2"/>
          <c:order val="2"/>
          <c:tx>
            <c:v>メルセンヌ・ツイスタ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Sheet1!$F$1:$F$201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Sheet1!$I$1:$I$201</c:f>
              <c:numCache>
                <c:formatCode>General</c:formatCode>
                <c:ptCount val="201"/>
                <c:pt idx="0">
                  <c:v>0</c:v>
                </c:pt>
                <c:pt idx="1">
                  <c:v>53.279316000000001</c:v>
                </c:pt>
                <c:pt idx="2">
                  <c:v>59.488273</c:v>
                </c:pt>
                <c:pt idx="3">
                  <c:v>61.756932999999997</c:v>
                </c:pt>
                <c:pt idx="4">
                  <c:v>64.349681000000004</c:v>
                </c:pt>
                <c:pt idx="5">
                  <c:v>64.750534000000002</c:v>
                </c:pt>
                <c:pt idx="6">
                  <c:v>65.910447000000005</c:v>
                </c:pt>
                <c:pt idx="7">
                  <c:v>66.712153000000001</c:v>
                </c:pt>
                <c:pt idx="8">
                  <c:v>67.522389000000004</c:v>
                </c:pt>
                <c:pt idx="9">
                  <c:v>67.837953999999996</c:v>
                </c:pt>
                <c:pt idx="10">
                  <c:v>68.102348000000006</c:v>
                </c:pt>
                <c:pt idx="11">
                  <c:v>68.392324000000002</c:v>
                </c:pt>
                <c:pt idx="12">
                  <c:v>70.174836999999997</c:v>
                </c:pt>
                <c:pt idx="13">
                  <c:v>71.275054999999995</c:v>
                </c:pt>
                <c:pt idx="14">
                  <c:v>71.582091000000005</c:v>
                </c:pt>
                <c:pt idx="15">
                  <c:v>72.324096999999995</c:v>
                </c:pt>
                <c:pt idx="16">
                  <c:v>72.648190999999997</c:v>
                </c:pt>
                <c:pt idx="17">
                  <c:v>72.818762000000007</c:v>
                </c:pt>
                <c:pt idx="18">
                  <c:v>73.083156000000002</c:v>
                </c:pt>
                <c:pt idx="19">
                  <c:v>73.364604</c:v>
                </c:pt>
                <c:pt idx="20">
                  <c:v>73.714286000000001</c:v>
                </c:pt>
                <c:pt idx="21">
                  <c:v>73.765456999999998</c:v>
                </c:pt>
                <c:pt idx="22">
                  <c:v>74.200428000000002</c:v>
                </c:pt>
                <c:pt idx="23">
                  <c:v>74.251598000000001</c:v>
                </c:pt>
                <c:pt idx="24">
                  <c:v>74.473344999999995</c:v>
                </c:pt>
                <c:pt idx="25">
                  <c:v>74.541580999999994</c:v>
                </c:pt>
                <c:pt idx="26">
                  <c:v>74.601281</c:v>
                </c:pt>
                <c:pt idx="27">
                  <c:v>74.985074999999995</c:v>
                </c:pt>
                <c:pt idx="28">
                  <c:v>75.027715999999998</c:v>
                </c:pt>
                <c:pt idx="29">
                  <c:v>75.249469000000005</c:v>
                </c:pt>
                <c:pt idx="30">
                  <c:v>75.300640000000001</c:v>
                </c:pt>
                <c:pt idx="31">
                  <c:v>75.488269000000003</c:v>
                </c:pt>
                <c:pt idx="32">
                  <c:v>75.496804999999995</c:v>
                </c:pt>
                <c:pt idx="33">
                  <c:v>75.991470000000007</c:v>
                </c:pt>
                <c:pt idx="34">
                  <c:v>76.119405</c:v>
                </c:pt>
                <c:pt idx="35">
                  <c:v>76.324093000000005</c:v>
                </c:pt>
                <c:pt idx="36">
                  <c:v>76.511729000000003</c:v>
                </c:pt>
                <c:pt idx="37">
                  <c:v>76.579958000000005</c:v>
                </c:pt>
                <c:pt idx="38">
                  <c:v>76.605546000000004</c:v>
                </c:pt>
                <c:pt idx="39">
                  <c:v>76.827293999999995</c:v>
                </c:pt>
                <c:pt idx="40">
                  <c:v>76.835823000000005</c:v>
                </c:pt>
                <c:pt idx="41">
                  <c:v>76.844346999999999</c:v>
                </c:pt>
                <c:pt idx="42">
                  <c:v>77.066100000000006</c:v>
                </c:pt>
                <c:pt idx="43">
                  <c:v>77.117270000000005</c:v>
                </c:pt>
                <c:pt idx="44">
                  <c:v>77.125799999999998</c:v>
                </c:pt>
                <c:pt idx="45">
                  <c:v>77.194029</c:v>
                </c:pt>
                <c:pt idx="46">
                  <c:v>77.202558999999994</c:v>
                </c:pt>
                <c:pt idx="47">
                  <c:v>77.202558999999994</c:v>
                </c:pt>
                <c:pt idx="48">
                  <c:v>77.219617</c:v>
                </c:pt>
                <c:pt idx="49">
                  <c:v>77.262259</c:v>
                </c:pt>
                <c:pt idx="50">
                  <c:v>77.287846999999999</c:v>
                </c:pt>
                <c:pt idx="51">
                  <c:v>77.543711999999999</c:v>
                </c:pt>
                <c:pt idx="52">
                  <c:v>78.072494000000006</c:v>
                </c:pt>
                <c:pt idx="53">
                  <c:v>78.106611999999998</c:v>
                </c:pt>
                <c:pt idx="54">
                  <c:v>78.208952999999994</c:v>
                </c:pt>
                <c:pt idx="55">
                  <c:v>78.260130000000004</c:v>
                </c:pt>
                <c:pt idx="56">
                  <c:v>78.302771000000007</c:v>
                </c:pt>
                <c:pt idx="57">
                  <c:v>78.345417999999995</c:v>
                </c:pt>
                <c:pt idx="58">
                  <c:v>78.490405999999993</c:v>
                </c:pt>
                <c:pt idx="59">
                  <c:v>78.720682999999994</c:v>
                </c:pt>
                <c:pt idx="60">
                  <c:v>78.754795000000001</c:v>
                </c:pt>
                <c:pt idx="61">
                  <c:v>78.754795000000001</c:v>
                </c:pt>
                <c:pt idx="62">
                  <c:v>78.763323999999997</c:v>
                </c:pt>
                <c:pt idx="63">
                  <c:v>78.788911999999996</c:v>
                </c:pt>
                <c:pt idx="64">
                  <c:v>78.976547999999994</c:v>
                </c:pt>
                <c:pt idx="65">
                  <c:v>79.002129999999994</c:v>
                </c:pt>
                <c:pt idx="66">
                  <c:v>79.010659000000004</c:v>
                </c:pt>
                <c:pt idx="67">
                  <c:v>79.113006999999996</c:v>
                </c:pt>
                <c:pt idx="68">
                  <c:v>79.121536000000006</c:v>
                </c:pt>
                <c:pt idx="69">
                  <c:v>79.121536000000006</c:v>
                </c:pt>
                <c:pt idx="70">
                  <c:v>79.181235999999998</c:v>
                </c:pt>
                <c:pt idx="71">
                  <c:v>79.181235999999998</c:v>
                </c:pt>
                <c:pt idx="72">
                  <c:v>79.223883000000001</c:v>
                </c:pt>
                <c:pt idx="73">
                  <c:v>79.223883000000001</c:v>
                </c:pt>
                <c:pt idx="74">
                  <c:v>79.232406999999995</c:v>
                </c:pt>
                <c:pt idx="75">
                  <c:v>79.300641999999996</c:v>
                </c:pt>
                <c:pt idx="76">
                  <c:v>79.326223999999996</c:v>
                </c:pt>
                <c:pt idx="77">
                  <c:v>79.377401000000006</c:v>
                </c:pt>
                <c:pt idx="78">
                  <c:v>79.428571000000005</c:v>
                </c:pt>
                <c:pt idx="79">
                  <c:v>79.454160000000002</c:v>
                </c:pt>
                <c:pt idx="80">
                  <c:v>79.522389000000004</c:v>
                </c:pt>
                <c:pt idx="81">
                  <c:v>79.530918999999997</c:v>
                </c:pt>
                <c:pt idx="82">
                  <c:v>79.539441999999994</c:v>
                </c:pt>
                <c:pt idx="83">
                  <c:v>79.547977000000003</c:v>
                </c:pt>
                <c:pt idx="84">
                  <c:v>79.616207000000003</c:v>
                </c:pt>
                <c:pt idx="85">
                  <c:v>79.795312999999993</c:v>
                </c:pt>
                <c:pt idx="86">
                  <c:v>79.931771999999995</c:v>
                </c:pt>
                <c:pt idx="87">
                  <c:v>79.931771999999995</c:v>
                </c:pt>
                <c:pt idx="88">
                  <c:v>80.127931000000004</c:v>
                </c:pt>
                <c:pt idx="89">
                  <c:v>80.127931000000004</c:v>
                </c:pt>
                <c:pt idx="90">
                  <c:v>80.264390000000006</c:v>
                </c:pt>
                <c:pt idx="91">
                  <c:v>80.272919000000002</c:v>
                </c:pt>
                <c:pt idx="92">
                  <c:v>80.341148000000004</c:v>
                </c:pt>
                <c:pt idx="93">
                  <c:v>80.460554000000002</c:v>
                </c:pt>
                <c:pt idx="94">
                  <c:v>80.520253999999994</c:v>
                </c:pt>
                <c:pt idx="95">
                  <c:v>80.562900999999997</c:v>
                </c:pt>
                <c:pt idx="96">
                  <c:v>80.622602000000001</c:v>
                </c:pt>
                <c:pt idx="97">
                  <c:v>80.631130999999996</c:v>
                </c:pt>
                <c:pt idx="98">
                  <c:v>80.631130999999996</c:v>
                </c:pt>
                <c:pt idx="99">
                  <c:v>80.631130999999996</c:v>
                </c:pt>
                <c:pt idx="100">
                  <c:v>80.631130999999996</c:v>
                </c:pt>
                <c:pt idx="101">
                  <c:v>80.656718999999995</c:v>
                </c:pt>
                <c:pt idx="102">
                  <c:v>80.656718999999995</c:v>
                </c:pt>
                <c:pt idx="103">
                  <c:v>80.656718999999995</c:v>
                </c:pt>
                <c:pt idx="104">
                  <c:v>80.673772</c:v>
                </c:pt>
                <c:pt idx="105">
                  <c:v>80.852878000000004</c:v>
                </c:pt>
                <c:pt idx="106">
                  <c:v>80.955224999999999</c:v>
                </c:pt>
                <c:pt idx="107">
                  <c:v>80.955224999999999</c:v>
                </c:pt>
                <c:pt idx="108">
                  <c:v>80.955224999999999</c:v>
                </c:pt>
                <c:pt idx="109">
                  <c:v>80.963755000000006</c:v>
                </c:pt>
                <c:pt idx="110">
                  <c:v>81.006395999999995</c:v>
                </c:pt>
                <c:pt idx="111">
                  <c:v>81.006395999999995</c:v>
                </c:pt>
                <c:pt idx="112">
                  <c:v>81.228143000000003</c:v>
                </c:pt>
                <c:pt idx="113">
                  <c:v>81.228143000000003</c:v>
                </c:pt>
                <c:pt idx="114">
                  <c:v>81.228143000000003</c:v>
                </c:pt>
                <c:pt idx="115">
                  <c:v>81.253731000000002</c:v>
                </c:pt>
                <c:pt idx="116">
                  <c:v>81.262260999999995</c:v>
                </c:pt>
                <c:pt idx="117">
                  <c:v>81.279319999999998</c:v>
                </c:pt>
                <c:pt idx="118">
                  <c:v>81.347549000000001</c:v>
                </c:pt>
                <c:pt idx="119">
                  <c:v>81.356077999999997</c:v>
                </c:pt>
                <c:pt idx="120">
                  <c:v>81.364608000000004</c:v>
                </c:pt>
                <c:pt idx="121">
                  <c:v>81.475477999999995</c:v>
                </c:pt>
                <c:pt idx="122">
                  <c:v>81.484008000000003</c:v>
                </c:pt>
                <c:pt idx="123">
                  <c:v>81.484008000000003</c:v>
                </c:pt>
                <c:pt idx="124">
                  <c:v>81.509596000000002</c:v>
                </c:pt>
                <c:pt idx="125">
                  <c:v>81.509596000000002</c:v>
                </c:pt>
                <c:pt idx="126">
                  <c:v>81.509596000000002</c:v>
                </c:pt>
                <c:pt idx="127">
                  <c:v>81.518125999999995</c:v>
                </c:pt>
                <c:pt idx="128">
                  <c:v>81.535184000000001</c:v>
                </c:pt>
                <c:pt idx="129">
                  <c:v>81.543707999999995</c:v>
                </c:pt>
                <c:pt idx="130">
                  <c:v>81.560766999999998</c:v>
                </c:pt>
                <c:pt idx="131">
                  <c:v>81.586354999999998</c:v>
                </c:pt>
                <c:pt idx="132">
                  <c:v>81.603408000000002</c:v>
                </c:pt>
                <c:pt idx="133">
                  <c:v>81.603408000000002</c:v>
                </c:pt>
                <c:pt idx="134">
                  <c:v>81.603408000000002</c:v>
                </c:pt>
                <c:pt idx="135">
                  <c:v>81.620467000000005</c:v>
                </c:pt>
                <c:pt idx="136">
                  <c:v>81.620467000000005</c:v>
                </c:pt>
                <c:pt idx="137">
                  <c:v>81.671643000000003</c:v>
                </c:pt>
                <c:pt idx="138">
                  <c:v>81.688702000000006</c:v>
                </c:pt>
                <c:pt idx="139">
                  <c:v>81.688702000000006</c:v>
                </c:pt>
                <c:pt idx="140">
                  <c:v>81.756932000000006</c:v>
                </c:pt>
                <c:pt idx="141">
                  <c:v>81.773983999999999</c:v>
                </c:pt>
                <c:pt idx="142">
                  <c:v>81.773983999999999</c:v>
                </c:pt>
                <c:pt idx="143">
                  <c:v>81.782514000000006</c:v>
                </c:pt>
                <c:pt idx="144">
                  <c:v>81.782514000000006</c:v>
                </c:pt>
                <c:pt idx="145">
                  <c:v>81.782514000000006</c:v>
                </c:pt>
                <c:pt idx="146">
                  <c:v>81.782514000000006</c:v>
                </c:pt>
                <c:pt idx="147">
                  <c:v>81.782514000000006</c:v>
                </c:pt>
                <c:pt idx="148">
                  <c:v>82.388060999999993</c:v>
                </c:pt>
                <c:pt idx="149">
                  <c:v>82.498931999999996</c:v>
                </c:pt>
                <c:pt idx="150">
                  <c:v>82.498931999999996</c:v>
                </c:pt>
                <c:pt idx="151">
                  <c:v>82.498931999999996</c:v>
                </c:pt>
                <c:pt idx="152">
                  <c:v>82.498931999999996</c:v>
                </c:pt>
                <c:pt idx="153">
                  <c:v>82.541578999999999</c:v>
                </c:pt>
                <c:pt idx="154">
                  <c:v>82.592749999999995</c:v>
                </c:pt>
                <c:pt idx="155">
                  <c:v>82.754796999999996</c:v>
                </c:pt>
                <c:pt idx="156">
                  <c:v>82.754796999999996</c:v>
                </c:pt>
                <c:pt idx="157">
                  <c:v>82.840085000000002</c:v>
                </c:pt>
                <c:pt idx="158">
                  <c:v>82.840085000000002</c:v>
                </c:pt>
                <c:pt idx="159">
                  <c:v>82.840085000000002</c:v>
                </c:pt>
                <c:pt idx="160">
                  <c:v>82.840085000000002</c:v>
                </c:pt>
                <c:pt idx="161">
                  <c:v>82.857144000000005</c:v>
                </c:pt>
                <c:pt idx="162">
                  <c:v>82.882726000000005</c:v>
                </c:pt>
                <c:pt idx="163">
                  <c:v>82.882726000000005</c:v>
                </c:pt>
                <c:pt idx="164">
                  <c:v>82.882726000000005</c:v>
                </c:pt>
                <c:pt idx="165">
                  <c:v>82.882726000000005</c:v>
                </c:pt>
                <c:pt idx="166">
                  <c:v>83.002132000000003</c:v>
                </c:pt>
                <c:pt idx="167">
                  <c:v>83.036243999999996</c:v>
                </c:pt>
                <c:pt idx="168">
                  <c:v>83.036243999999996</c:v>
                </c:pt>
                <c:pt idx="169">
                  <c:v>83.036243999999996</c:v>
                </c:pt>
                <c:pt idx="170">
                  <c:v>83.036243999999996</c:v>
                </c:pt>
                <c:pt idx="171">
                  <c:v>83.036243999999996</c:v>
                </c:pt>
                <c:pt idx="172">
                  <c:v>83.036243999999996</c:v>
                </c:pt>
                <c:pt idx="173">
                  <c:v>83.044779000000005</c:v>
                </c:pt>
                <c:pt idx="174">
                  <c:v>83.061831999999995</c:v>
                </c:pt>
                <c:pt idx="175">
                  <c:v>83.130061999999995</c:v>
                </c:pt>
                <c:pt idx="176">
                  <c:v>83.164179000000004</c:v>
                </c:pt>
                <c:pt idx="177">
                  <c:v>83.164179000000004</c:v>
                </c:pt>
                <c:pt idx="178">
                  <c:v>83.164179000000004</c:v>
                </c:pt>
                <c:pt idx="179">
                  <c:v>83.198296999999997</c:v>
                </c:pt>
                <c:pt idx="180">
                  <c:v>83.215350000000001</c:v>
                </c:pt>
                <c:pt idx="181">
                  <c:v>83.215350000000001</c:v>
                </c:pt>
                <c:pt idx="182">
                  <c:v>83.215350000000001</c:v>
                </c:pt>
                <c:pt idx="183">
                  <c:v>83.215350000000001</c:v>
                </c:pt>
                <c:pt idx="184">
                  <c:v>83.317696999999995</c:v>
                </c:pt>
                <c:pt idx="185">
                  <c:v>83.368874000000005</c:v>
                </c:pt>
                <c:pt idx="186">
                  <c:v>83.394456000000005</c:v>
                </c:pt>
                <c:pt idx="187">
                  <c:v>83.411514999999994</c:v>
                </c:pt>
                <c:pt idx="188">
                  <c:v>83.556503000000006</c:v>
                </c:pt>
                <c:pt idx="189">
                  <c:v>83.556503000000006</c:v>
                </c:pt>
                <c:pt idx="190">
                  <c:v>83.556503000000006</c:v>
                </c:pt>
                <c:pt idx="191">
                  <c:v>83.573561999999995</c:v>
                </c:pt>
                <c:pt idx="192">
                  <c:v>83.573561999999995</c:v>
                </c:pt>
                <c:pt idx="193">
                  <c:v>83.599149999999995</c:v>
                </c:pt>
                <c:pt idx="194">
                  <c:v>83.599149999999995</c:v>
                </c:pt>
                <c:pt idx="195">
                  <c:v>83.658850000000001</c:v>
                </c:pt>
                <c:pt idx="196">
                  <c:v>83.667379999999994</c:v>
                </c:pt>
                <c:pt idx="197">
                  <c:v>83.667379999999994</c:v>
                </c:pt>
                <c:pt idx="198">
                  <c:v>83.667379999999994</c:v>
                </c:pt>
                <c:pt idx="199">
                  <c:v>83.675909000000004</c:v>
                </c:pt>
                <c:pt idx="200">
                  <c:v>83.710020999999998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7D-40B9-9AF5-39904DE46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8984976"/>
        <c:axId val="1948985392"/>
      </c:lineChart>
      <c:catAx>
        <c:axId val="1948984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パターン数</a:t>
                </a:r>
              </a:p>
            </c:rich>
          </c:tx>
          <c:layout>
            <c:manualLayout>
              <c:xMode val="edge"/>
              <c:yMode val="edge"/>
              <c:x val="0.44543913043478267"/>
              <c:y val="0.839742129629629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48985392"/>
        <c:crosses val="autoZero"/>
        <c:auto val="1"/>
        <c:lblAlgn val="ctr"/>
        <c:lblOffset val="100"/>
        <c:tickLblSkip val="10"/>
        <c:noMultiLvlLbl val="0"/>
      </c:catAx>
      <c:valAx>
        <c:axId val="194898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故障検出率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4898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297222222222218E-2"/>
          <c:y val="3.2337962962962964E-2"/>
          <c:w val="0.82744239130434782"/>
          <c:h val="0.70611805555555551"/>
        </c:manualLayout>
      </c:layout>
      <c:lineChart>
        <c:grouping val="standard"/>
        <c:varyColors val="0"/>
        <c:ser>
          <c:idx val="0"/>
          <c:order val="0"/>
          <c:tx>
            <c:v>LFSR(フェーズシフタなし)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Sheet1!$K$1:$K$201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Sheet1!$L$1:$L$201</c:f>
              <c:numCache>
                <c:formatCode>General</c:formatCode>
                <c:ptCount val="201"/>
                <c:pt idx="0">
                  <c:v>0</c:v>
                </c:pt>
                <c:pt idx="1">
                  <c:v>60.987811999999998</c:v>
                </c:pt>
                <c:pt idx="2">
                  <c:v>67.899298999999999</c:v>
                </c:pt>
                <c:pt idx="3">
                  <c:v>70.769727000000003</c:v>
                </c:pt>
                <c:pt idx="4">
                  <c:v>72.809494000000001</c:v>
                </c:pt>
                <c:pt idx="5">
                  <c:v>74.018597999999997</c:v>
                </c:pt>
                <c:pt idx="6">
                  <c:v>75.400901000000005</c:v>
                </c:pt>
                <c:pt idx="7">
                  <c:v>76.234763999999998</c:v>
                </c:pt>
                <c:pt idx="8">
                  <c:v>76.937139000000002</c:v>
                </c:pt>
                <c:pt idx="9">
                  <c:v>77.424633999999998</c:v>
                </c:pt>
                <c:pt idx="10">
                  <c:v>77.841567999999995</c:v>
                </c:pt>
                <c:pt idx="11">
                  <c:v>78.287362999999999</c:v>
                </c:pt>
                <c:pt idx="12">
                  <c:v>78.688264000000004</c:v>
                </c:pt>
                <c:pt idx="13">
                  <c:v>78.893518</c:v>
                </c:pt>
                <c:pt idx="14">
                  <c:v>79.384219999999999</c:v>
                </c:pt>
                <c:pt idx="15">
                  <c:v>79.810773999999995</c:v>
                </c:pt>
                <c:pt idx="16">
                  <c:v>80.182809000000006</c:v>
                </c:pt>
                <c:pt idx="17">
                  <c:v>80.519563000000005</c:v>
                </c:pt>
                <c:pt idx="18">
                  <c:v>80.801796999999993</c:v>
                </c:pt>
                <c:pt idx="19">
                  <c:v>80.987810999999994</c:v>
                </c:pt>
                <c:pt idx="20">
                  <c:v>81.029505</c:v>
                </c:pt>
                <c:pt idx="21">
                  <c:v>81.225144999999998</c:v>
                </c:pt>
                <c:pt idx="22">
                  <c:v>81.324565000000007</c:v>
                </c:pt>
                <c:pt idx="23">
                  <c:v>81.590760000000003</c:v>
                </c:pt>
                <c:pt idx="24">
                  <c:v>81.911479999999997</c:v>
                </c:pt>
                <c:pt idx="25">
                  <c:v>81.966007000000005</c:v>
                </c:pt>
                <c:pt idx="26">
                  <c:v>82.087873999999999</c:v>
                </c:pt>
                <c:pt idx="27">
                  <c:v>82.158434</c:v>
                </c:pt>
                <c:pt idx="28">
                  <c:v>82.293135000000007</c:v>
                </c:pt>
                <c:pt idx="29">
                  <c:v>82.411801999999994</c:v>
                </c:pt>
                <c:pt idx="30">
                  <c:v>82.642722000000006</c:v>
                </c:pt>
                <c:pt idx="31">
                  <c:v>82.716482999999997</c:v>
                </c:pt>
                <c:pt idx="32">
                  <c:v>82.767797000000002</c:v>
                </c:pt>
                <c:pt idx="33">
                  <c:v>82.912122999999994</c:v>
                </c:pt>
                <c:pt idx="34">
                  <c:v>82.944196000000005</c:v>
                </c:pt>
                <c:pt idx="35">
                  <c:v>83.001924000000002</c:v>
                </c:pt>
                <c:pt idx="36">
                  <c:v>83.123796999999996</c:v>
                </c:pt>
                <c:pt idx="37">
                  <c:v>83.200771000000003</c:v>
                </c:pt>
                <c:pt idx="38">
                  <c:v>83.277743999999998</c:v>
                </c:pt>
                <c:pt idx="39">
                  <c:v>83.364338000000004</c:v>
                </c:pt>
                <c:pt idx="40">
                  <c:v>83.393203999999997</c:v>
                </c:pt>
                <c:pt idx="41">
                  <c:v>83.418858</c:v>
                </c:pt>
                <c:pt idx="42">
                  <c:v>83.447725000000005</c:v>
                </c:pt>
                <c:pt idx="43">
                  <c:v>83.499037999999999</c:v>
                </c:pt>
                <c:pt idx="44">
                  <c:v>83.547145</c:v>
                </c:pt>
                <c:pt idx="45">
                  <c:v>83.643359000000004</c:v>
                </c:pt>
                <c:pt idx="46">
                  <c:v>83.742784999999998</c:v>
                </c:pt>
                <c:pt idx="47">
                  <c:v>83.832586000000006</c:v>
                </c:pt>
                <c:pt idx="48">
                  <c:v>83.858239999999995</c:v>
                </c:pt>
                <c:pt idx="49">
                  <c:v>83.880692999999994</c:v>
                </c:pt>
                <c:pt idx="50">
                  <c:v>83.935213000000005</c:v>
                </c:pt>
                <c:pt idx="51">
                  <c:v>83.964079999999996</c:v>
                </c:pt>
                <c:pt idx="52">
                  <c:v>84.098780000000005</c:v>
                </c:pt>
                <c:pt idx="53">
                  <c:v>84.140473999999998</c:v>
                </c:pt>
                <c:pt idx="54">
                  <c:v>84.159719999999993</c:v>
                </c:pt>
                <c:pt idx="55">
                  <c:v>84.249520000000004</c:v>
                </c:pt>
                <c:pt idx="56">
                  <c:v>84.288006999999993</c:v>
                </c:pt>
                <c:pt idx="57">
                  <c:v>84.409880999999999</c:v>
                </c:pt>
                <c:pt idx="58">
                  <c:v>84.429120999999995</c:v>
                </c:pt>
                <c:pt idx="59">
                  <c:v>84.435534000000004</c:v>
                </c:pt>
                <c:pt idx="60">
                  <c:v>84.698521999999997</c:v>
                </c:pt>
                <c:pt idx="61">
                  <c:v>84.769081999999997</c:v>
                </c:pt>
                <c:pt idx="62">
                  <c:v>84.833229000000003</c:v>
                </c:pt>
                <c:pt idx="63">
                  <c:v>84.913409000000001</c:v>
                </c:pt>
                <c:pt idx="64">
                  <c:v>84.926236000000003</c:v>
                </c:pt>
                <c:pt idx="65">
                  <c:v>84.955095999999998</c:v>
                </c:pt>
                <c:pt idx="66">
                  <c:v>84.974343000000005</c:v>
                </c:pt>
                <c:pt idx="67">
                  <c:v>85.009623000000005</c:v>
                </c:pt>
                <c:pt idx="68">
                  <c:v>85.009623000000005</c:v>
                </c:pt>
                <c:pt idx="69">
                  <c:v>85.025655999999998</c:v>
                </c:pt>
                <c:pt idx="70">
                  <c:v>85.086596</c:v>
                </c:pt>
                <c:pt idx="71">
                  <c:v>85.112250000000003</c:v>
                </c:pt>
                <c:pt idx="72">
                  <c:v>85.125077000000005</c:v>
                </c:pt>
                <c:pt idx="73">
                  <c:v>85.128288999999995</c:v>
                </c:pt>
                <c:pt idx="74">
                  <c:v>85.160363000000004</c:v>
                </c:pt>
                <c:pt idx="75">
                  <c:v>85.166775999999999</c:v>
                </c:pt>
                <c:pt idx="76">
                  <c:v>85.182810000000003</c:v>
                </c:pt>
                <c:pt idx="77">
                  <c:v>85.20205</c:v>
                </c:pt>
                <c:pt idx="78">
                  <c:v>85.221297000000007</c:v>
                </c:pt>
                <c:pt idx="79">
                  <c:v>85.221297000000007</c:v>
                </c:pt>
                <c:pt idx="80">
                  <c:v>85.259782999999999</c:v>
                </c:pt>
                <c:pt idx="81">
                  <c:v>85.259782999999999</c:v>
                </c:pt>
                <c:pt idx="82">
                  <c:v>85.275817000000004</c:v>
                </c:pt>
                <c:pt idx="83">
                  <c:v>85.30789</c:v>
                </c:pt>
                <c:pt idx="84">
                  <c:v>85.375236999999998</c:v>
                </c:pt>
                <c:pt idx="85">
                  <c:v>85.375236999999998</c:v>
                </c:pt>
                <c:pt idx="86">
                  <c:v>85.388069999999999</c:v>
                </c:pt>
                <c:pt idx="87">
                  <c:v>85.400897000000001</c:v>
                </c:pt>
                <c:pt idx="88">
                  <c:v>85.429764000000006</c:v>
                </c:pt>
                <c:pt idx="89">
                  <c:v>85.474664000000004</c:v>
                </c:pt>
                <c:pt idx="90">
                  <c:v>85.509944000000004</c:v>
                </c:pt>
                <c:pt idx="91">
                  <c:v>85.522771000000006</c:v>
                </c:pt>
                <c:pt idx="92">
                  <c:v>85.538804999999996</c:v>
                </c:pt>
                <c:pt idx="93">
                  <c:v>85.554844000000003</c:v>
                </c:pt>
                <c:pt idx="94">
                  <c:v>85.567671000000004</c:v>
                </c:pt>
                <c:pt idx="95">
                  <c:v>85.590124000000003</c:v>
                </c:pt>
                <c:pt idx="96">
                  <c:v>85.590124000000003</c:v>
                </c:pt>
                <c:pt idx="97">
                  <c:v>85.782551999999995</c:v>
                </c:pt>
                <c:pt idx="98">
                  <c:v>85.898011999999994</c:v>
                </c:pt>
                <c:pt idx="99">
                  <c:v>85.955738999999994</c:v>
                </c:pt>
                <c:pt idx="100">
                  <c:v>85.978192000000007</c:v>
                </c:pt>
                <c:pt idx="101">
                  <c:v>85.997432000000003</c:v>
                </c:pt>
                <c:pt idx="102">
                  <c:v>86.010265000000004</c:v>
                </c:pt>
                <c:pt idx="103">
                  <c:v>86.016678999999996</c:v>
                </c:pt>
                <c:pt idx="104">
                  <c:v>86.023092000000005</c:v>
                </c:pt>
                <c:pt idx="105">
                  <c:v>86.051952999999997</c:v>
                </c:pt>
                <c:pt idx="106">
                  <c:v>86.071198999999993</c:v>
                </c:pt>
                <c:pt idx="107">
                  <c:v>86.077612999999999</c:v>
                </c:pt>
                <c:pt idx="108">
                  <c:v>86.090446</c:v>
                </c:pt>
                <c:pt idx="109">
                  <c:v>86.116099000000006</c:v>
                </c:pt>
                <c:pt idx="110">
                  <c:v>86.125720000000001</c:v>
                </c:pt>
                <c:pt idx="111">
                  <c:v>86.128926000000007</c:v>
                </c:pt>
                <c:pt idx="112">
                  <c:v>86.148173</c:v>
                </c:pt>
                <c:pt idx="113">
                  <c:v>86.164205999999993</c:v>
                </c:pt>
                <c:pt idx="114">
                  <c:v>86.164205999999993</c:v>
                </c:pt>
                <c:pt idx="115">
                  <c:v>86.218727000000001</c:v>
                </c:pt>
                <c:pt idx="116">
                  <c:v>86.221939000000006</c:v>
                </c:pt>
                <c:pt idx="117">
                  <c:v>86.254013</c:v>
                </c:pt>
                <c:pt idx="118">
                  <c:v>86.254013</c:v>
                </c:pt>
                <c:pt idx="119">
                  <c:v>86.286079999999998</c:v>
                </c:pt>
                <c:pt idx="120">
                  <c:v>86.305319999999995</c:v>
                </c:pt>
                <c:pt idx="121">
                  <c:v>86.305319999999995</c:v>
                </c:pt>
                <c:pt idx="122">
                  <c:v>86.324567000000002</c:v>
                </c:pt>
                <c:pt idx="123">
                  <c:v>86.337399000000005</c:v>
                </c:pt>
                <c:pt idx="124">
                  <c:v>86.337399000000005</c:v>
                </c:pt>
                <c:pt idx="125">
                  <c:v>86.337399000000005</c:v>
                </c:pt>
                <c:pt idx="126">
                  <c:v>86.356639999999999</c:v>
                </c:pt>
                <c:pt idx="127">
                  <c:v>86.372674000000004</c:v>
                </c:pt>
                <c:pt idx="128">
                  <c:v>86.414366999999999</c:v>
                </c:pt>
                <c:pt idx="129">
                  <c:v>86.433612999999994</c:v>
                </c:pt>
                <c:pt idx="130">
                  <c:v>86.452854000000002</c:v>
                </c:pt>
                <c:pt idx="131">
                  <c:v>86.459266999999997</c:v>
                </c:pt>
                <c:pt idx="132">
                  <c:v>86.459266999999997</c:v>
                </c:pt>
                <c:pt idx="133">
                  <c:v>86.472093999999998</c:v>
                </c:pt>
                <c:pt idx="134">
                  <c:v>86.472093999999998</c:v>
                </c:pt>
                <c:pt idx="135">
                  <c:v>86.472093999999998</c:v>
                </c:pt>
                <c:pt idx="136">
                  <c:v>86.488134000000002</c:v>
                </c:pt>
                <c:pt idx="137">
                  <c:v>86.507379999999998</c:v>
                </c:pt>
                <c:pt idx="138">
                  <c:v>86.516999999999996</c:v>
                </c:pt>
                <c:pt idx="139">
                  <c:v>86.539446999999996</c:v>
                </c:pt>
                <c:pt idx="140">
                  <c:v>86.555481</c:v>
                </c:pt>
                <c:pt idx="141">
                  <c:v>86.568314000000001</c:v>
                </c:pt>
                <c:pt idx="142">
                  <c:v>86.587553999999997</c:v>
                </c:pt>
                <c:pt idx="143">
                  <c:v>86.587553999999997</c:v>
                </c:pt>
                <c:pt idx="144">
                  <c:v>86.587553999999997</c:v>
                </c:pt>
                <c:pt idx="145">
                  <c:v>86.587553999999997</c:v>
                </c:pt>
                <c:pt idx="146">
                  <c:v>86.600386999999998</c:v>
                </c:pt>
                <c:pt idx="147">
                  <c:v>86.600386999999998</c:v>
                </c:pt>
                <c:pt idx="148">
                  <c:v>86.850548000000003</c:v>
                </c:pt>
                <c:pt idx="149">
                  <c:v>86.853755000000007</c:v>
                </c:pt>
                <c:pt idx="150">
                  <c:v>86.966002000000003</c:v>
                </c:pt>
                <c:pt idx="151">
                  <c:v>86.978829000000005</c:v>
                </c:pt>
                <c:pt idx="152">
                  <c:v>87.078254999999999</c:v>
                </c:pt>
                <c:pt idx="153">
                  <c:v>87.078254999999999</c:v>
                </c:pt>
                <c:pt idx="154">
                  <c:v>87.078254999999999</c:v>
                </c:pt>
                <c:pt idx="155">
                  <c:v>87.087875999999994</c:v>
                </c:pt>
                <c:pt idx="156">
                  <c:v>87.091082</c:v>
                </c:pt>
                <c:pt idx="157">
                  <c:v>87.145602999999994</c:v>
                </c:pt>
                <c:pt idx="158">
                  <c:v>87.145602999999994</c:v>
                </c:pt>
                <c:pt idx="159">
                  <c:v>87.148814999999999</c:v>
                </c:pt>
                <c:pt idx="160">
                  <c:v>87.148814999999999</c:v>
                </c:pt>
                <c:pt idx="161">
                  <c:v>87.148814999999999</c:v>
                </c:pt>
                <c:pt idx="162">
                  <c:v>87.180888999999993</c:v>
                </c:pt>
                <c:pt idx="163">
                  <c:v>87.180888999999993</c:v>
                </c:pt>
                <c:pt idx="164">
                  <c:v>87.184094999999999</c:v>
                </c:pt>
                <c:pt idx="165">
                  <c:v>87.203335999999993</c:v>
                </c:pt>
                <c:pt idx="166">
                  <c:v>87.203335999999993</c:v>
                </c:pt>
                <c:pt idx="167">
                  <c:v>87.203335999999993</c:v>
                </c:pt>
                <c:pt idx="168">
                  <c:v>87.203335999999993</c:v>
                </c:pt>
                <c:pt idx="169">
                  <c:v>87.203335999999993</c:v>
                </c:pt>
                <c:pt idx="170">
                  <c:v>87.209749000000002</c:v>
                </c:pt>
                <c:pt idx="171">
                  <c:v>87.222576000000004</c:v>
                </c:pt>
                <c:pt idx="172">
                  <c:v>87.222576000000004</c:v>
                </c:pt>
                <c:pt idx="173">
                  <c:v>87.222576000000004</c:v>
                </c:pt>
                <c:pt idx="174">
                  <c:v>87.222576000000004</c:v>
                </c:pt>
                <c:pt idx="175">
                  <c:v>87.222576000000004</c:v>
                </c:pt>
                <c:pt idx="176">
                  <c:v>87.228989999999996</c:v>
                </c:pt>
                <c:pt idx="177">
                  <c:v>87.228989999999996</c:v>
                </c:pt>
                <c:pt idx="178">
                  <c:v>87.511223999999999</c:v>
                </c:pt>
                <c:pt idx="179">
                  <c:v>87.649130999999997</c:v>
                </c:pt>
                <c:pt idx="180">
                  <c:v>87.649130999999997</c:v>
                </c:pt>
                <c:pt idx="181">
                  <c:v>87.649130999999997</c:v>
                </c:pt>
                <c:pt idx="182">
                  <c:v>87.665170000000003</c:v>
                </c:pt>
                <c:pt idx="183">
                  <c:v>87.668377000000007</c:v>
                </c:pt>
                <c:pt idx="184">
                  <c:v>87.677997000000005</c:v>
                </c:pt>
                <c:pt idx="185">
                  <c:v>87.677997000000005</c:v>
                </c:pt>
                <c:pt idx="186">
                  <c:v>87.684410999999997</c:v>
                </c:pt>
                <c:pt idx="187">
                  <c:v>87.694036999999994</c:v>
                </c:pt>
                <c:pt idx="188">
                  <c:v>87.694036999999994</c:v>
                </c:pt>
                <c:pt idx="189">
                  <c:v>87.694036999999994</c:v>
                </c:pt>
                <c:pt idx="190">
                  <c:v>87.697243999999998</c:v>
                </c:pt>
                <c:pt idx="191">
                  <c:v>87.697243999999998</c:v>
                </c:pt>
                <c:pt idx="192">
                  <c:v>87.697243999999998</c:v>
                </c:pt>
                <c:pt idx="193">
                  <c:v>87.697243999999998</c:v>
                </c:pt>
                <c:pt idx="194">
                  <c:v>87.713277000000005</c:v>
                </c:pt>
                <c:pt idx="195">
                  <c:v>87.729310999999996</c:v>
                </c:pt>
                <c:pt idx="196">
                  <c:v>87.742143999999996</c:v>
                </c:pt>
                <c:pt idx="197">
                  <c:v>87.742143999999996</c:v>
                </c:pt>
                <c:pt idx="198">
                  <c:v>87.745350999999999</c:v>
                </c:pt>
                <c:pt idx="199">
                  <c:v>87.748557000000005</c:v>
                </c:pt>
                <c:pt idx="200">
                  <c:v>87.748557000000005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FF-4715-AD80-37EA5DED5CB2}"/>
            </c:ext>
          </c:extLst>
        </c:ser>
        <c:ser>
          <c:idx val="1"/>
          <c:order val="1"/>
          <c:tx>
            <c:v>LFSR(フェーズシフタあり)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Sheet1!$K$1:$K$201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Sheet1!$M$1:$M$201</c:f>
              <c:numCache>
                <c:formatCode>General</c:formatCode>
                <c:ptCount val="201"/>
                <c:pt idx="0">
                  <c:v>0</c:v>
                </c:pt>
                <c:pt idx="1">
                  <c:v>61.542653999999999</c:v>
                </c:pt>
                <c:pt idx="2">
                  <c:v>69.512510000000006</c:v>
                </c:pt>
                <c:pt idx="3">
                  <c:v>72.094290999999998</c:v>
                </c:pt>
                <c:pt idx="4">
                  <c:v>73.553561999999999</c:v>
                </c:pt>
                <c:pt idx="5">
                  <c:v>75.343168000000006</c:v>
                </c:pt>
                <c:pt idx="6">
                  <c:v>76.193070000000006</c:v>
                </c:pt>
                <c:pt idx="7">
                  <c:v>76.905066000000005</c:v>
                </c:pt>
                <c:pt idx="8">
                  <c:v>77.645927999999998</c:v>
                </c:pt>
                <c:pt idx="9">
                  <c:v>78.412442999999996</c:v>
                </c:pt>
                <c:pt idx="10">
                  <c:v>79.034638000000001</c:v>
                </c:pt>
                <c:pt idx="11">
                  <c:v>79.307246000000006</c:v>
                </c:pt>
                <c:pt idx="12">
                  <c:v>79.701734000000002</c:v>
                </c:pt>
                <c:pt idx="13">
                  <c:v>80.016035000000002</c:v>
                </c:pt>
                <c:pt idx="14">
                  <c:v>80.468249</c:v>
                </c:pt>
                <c:pt idx="15">
                  <c:v>80.567670000000007</c:v>
                </c:pt>
                <c:pt idx="16">
                  <c:v>80.862730999999997</c:v>
                </c:pt>
                <c:pt idx="17">
                  <c:v>81.032711000000006</c:v>
                </c:pt>
                <c:pt idx="18">
                  <c:v>81.218731000000005</c:v>
                </c:pt>
                <c:pt idx="19">
                  <c:v>81.334186000000003</c:v>
                </c:pt>
                <c:pt idx="20">
                  <c:v>81.510586000000004</c:v>
                </c:pt>
                <c:pt idx="21">
                  <c:v>81.616420000000005</c:v>
                </c:pt>
                <c:pt idx="22">
                  <c:v>81.856960000000001</c:v>
                </c:pt>
                <c:pt idx="23">
                  <c:v>81.998074000000003</c:v>
                </c:pt>
                <c:pt idx="24">
                  <c:v>82.245028000000005</c:v>
                </c:pt>
                <c:pt idx="25">
                  <c:v>82.354074999999995</c:v>
                </c:pt>
                <c:pt idx="26">
                  <c:v>82.68441</c:v>
                </c:pt>
                <c:pt idx="27">
                  <c:v>82.799869999999999</c:v>
                </c:pt>
                <c:pt idx="28">
                  <c:v>82.844769999999997</c:v>
                </c:pt>
                <c:pt idx="29">
                  <c:v>82.896090000000001</c:v>
                </c:pt>
                <c:pt idx="30">
                  <c:v>82.960229999999996</c:v>
                </c:pt>
                <c:pt idx="31">
                  <c:v>82.992303000000007</c:v>
                </c:pt>
                <c:pt idx="32">
                  <c:v>83.046824000000001</c:v>
                </c:pt>
                <c:pt idx="33">
                  <c:v>83.139837</c:v>
                </c:pt>
                <c:pt idx="34">
                  <c:v>83.168696999999995</c:v>
                </c:pt>
                <c:pt idx="35">
                  <c:v>83.252083999999996</c:v>
                </c:pt>
                <c:pt idx="36">
                  <c:v>83.271325000000004</c:v>
                </c:pt>
                <c:pt idx="37">
                  <c:v>83.325851</c:v>
                </c:pt>
                <c:pt idx="38">
                  <c:v>83.399618000000004</c:v>
                </c:pt>
                <c:pt idx="39">
                  <c:v>83.428477999999998</c:v>
                </c:pt>
                <c:pt idx="40">
                  <c:v>83.518279000000007</c:v>
                </c:pt>
                <c:pt idx="41">
                  <c:v>83.547145</c:v>
                </c:pt>
                <c:pt idx="42">
                  <c:v>83.662604999999999</c:v>
                </c:pt>
                <c:pt idx="43">
                  <c:v>83.691466000000005</c:v>
                </c:pt>
                <c:pt idx="44">
                  <c:v>83.771646000000004</c:v>
                </c:pt>
                <c:pt idx="45">
                  <c:v>83.787685999999994</c:v>
                </c:pt>
                <c:pt idx="46">
                  <c:v>83.829379000000003</c:v>
                </c:pt>
                <c:pt idx="47">
                  <c:v>83.887106000000003</c:v>
                </c:pt>
                <c:pt idx="48">
                  <c:v>83.951252999999994</c:v>
                </c:pt>
                <c:pt idx="49">
                  <c:v>84.150099999999995</c:v>
                </c:pt>
                <c:pt idx="50">
                  <c:v>84.169340000000005</c:v>
                </c:pt>
                <c:pt idx="51">
                  <c:v>84.233486999999997</c:v>
                </c:pt>
                <c:pt idx="52">
                  <c:v>84.275174000000007</c:v>
                </c:pt>
                <c:pt idx="53">
                  <c:v>84.326493999999997</c:v>
                </c:pt>
                <c:pt idx="54">
                  <c:v>84.432327999999998</c:v>
                </c:pt>
                <c:pt idx="55">
                  <c:v>84.486853999999994</c:v>
                </c:pt>
                <c:pt idx="56">
                  <c:v>84.496474000000006</c:v>
                </c:pt>
                <c:pt idx="57">
                  <c:v>84.547787999999997</c:v>
                </c:pt>
                <c:pt idx="58">
                  <c:v>84.550995</c:v>
                </c:pt>
                <c:pt idx="59">
                  <c:v>84.560614999999999</c:v>
                </c:pt>
                <c:pt idx="60">
                  <c:v>84.605514999999997</c:v>
                </c:pt>
                <c:pt idx="61">
                  <c:v>84.608722</c:v>
                </c:pt>
                <c:pt idx="62">
                  <c:v>84.679282000000001</c:v>
                </c:pt>
                <c:pt idx="63">
                  <c:v>84.695314999999994</c:v>
                </c:pt>
                <c:pt idx="64">
                  <c:v>84.714562000000001</c:v>
                </c:pt>
                <c:pt idx="65">
                  <c:v>84.743427999999994</c:v>
                </c:pt>
                <c:pt idx="66">
                  <c:v>84.759461999999999</c:v>
                </c:pt>
                <c:pt idx="67">
                  <c:v>84.778701999999996</c:v>
                </c:pt>
                <c:pt idx="68">
                  <c:v>84.826814999999996</c:v>
                </c:pt>
                <c:pt idx="69">
                  <c:v>84.884541999999996</c:v>
                </c:pt>
                <c:pt idx="70">
                  <c:v>84.923029</c:v>
                </c:pt>
                <c:pt idx="71">
                  <c:v>84.951890000000006</c:v>
                </c:pt>
                <c:pt idx="72">
                  <c:v>84.958303000000001</c:v>
                </c:pt>
                <c:pt idx="73">
                  <c:v>84.971136000000001</c:v>
                </c:pt>
                <c:pt idx="74">
                  <c:v>84.996796000000003</c:v>
                </c:pt>
                <c:pt idx="75">
                  <c:v>85.102630000000005</c:v>
                </c:pt>
                <c:pt idx="76">
                  <c:v>85.141115999999997</c:v>
                </c:pt>
                <c:pt idx="77">
                  <c:v>85.147530000000003</c:v>
                </c:pt>
                <c:pt idx="78">
                  <c:v>85.160363000000004</c:v>
                </c:pt>
                <c:pt idx="79">
                  <c:v>85.173190000000005</c:v>
                </c:pt>
                <c:pt idx="80">
                  <c:v>85.221297000000007</c:v>
                </c:pt>
                <c:pt idx="81">
                  <c:v>85.243750000000006</c:v>
                </c:pt>
                <c:pt idx="82">
                  <c:v>85.250163000000001</c:v>
                </c:pt>
                <c:pt idx="83">
                  <c:v>85.269402999999997</c:v>
                </c:pt>
                <c:pt idx="84">
                  <c:v>85.362410999999994</c:v>
                </c:pt>
                <c:pt idx="85">
                  <c:v>85.420143999999993</c:v>
                </c:pt>
                <c:pt idx="86">
                  <c:v>85.420143999999993</c:v>
                </c:pt>
                <c:pt idx="87">
                  <c:v>85.442590999999993</c:v>
                </c:pt>
                <c:pt idx="88">
                  <c:v>85.529184000000001</c:v>
                </c:pt>
                <c:pt idx="89">
                  <c:v>85.586917</c:v>
                </c:pt>
                <c:pt idx="90">
                  <c:v>85.593331000000006</c:v>
                </c:pt>
                <c:pt idx="91">
                  <c:v>85.615778000000006</c:v>
                </c:pt>
                <c:pt idx="92">
                  <c:v>85.622191000000001</c:v>
                </c:pt>
                <c:pt idx="93">
                  <c:v>85.635024000000001</c:v>
                </c:pt>
                <c:pt idx="94">
                  <c:v>85.651058000000006</c:v>
                </c:pt>
                <c:pt idx="95">
                  <c:v>85.660678000000004</c:v>
                </c:pt>
                <c:pt idx="96">
                  <c:v>85.689544999999995</c:v>
                </c:pt>
                <c:pt idx="97">
                  <c:v>85.872352000000006</c:v>
                </c:pt>
                <c:pt idx="98">
                  <c:v>85.930085000000005</c:v>
                </c:pt>
                <c:pt idx="99">
                  <c:v>85.958945999999997</c:v>
                </c:pt>
                <c:pt idx="100">
                  <c:v>85.968565999999996</c:v>
                </c:pt>
                <c:pt idx="101">
                  <c:v>85.974985000000004</c:v>
                </c:pt>
                <c:pt idx="102">
                  <c:v>86.000645000000006</c:v>
                </c:pt>
                <c:pt idx="103">
                  <c:v>86.080819000000005</c:v>
                </c:pt>
                <c:pt idx="104">
                  <c:v>86.103272000000004</c:v>
                </c:pt>
                <c:pt idx="105">
                  <c:v>86.112893</c:v>
                </c:pt>
                <c:pt idx="106">
                  <c:v>86.122512999999998</c:v>
                </c:pt>
                <c:pt idx="107">
                  <c:v>86.125720000000001</c:v>
                </c:pt>
                <c:pt idx="108">
                  <c:v>86.125720000000001</c:v>
                </c:pt>
                <c:pt idx="109">
                  <c:v>86.141758999999993</c:v>
                </c:pt>
                <c:pt idx="110">
                  <c:v>86.177038999999994</c:v>
                </c:pt>
                <c:pt idx="111">
                  <c:v>86.196280000000002</c:v>
                </c:pt>
                <c:pt idx="112">
                  <c:v>86.202692999999996</c:v>
                </c:pt>
                <c:pt idx="113">
                  <c:v>86.221939000000006</c:v>
                </c:pt>
                <c:pt idx="114">
                  <c:v>86.221939000000006</c:v>
                </c:pt>
                <c:pt idx="115">
                  <c:v>86.225145999999995</c:v>
                </c:pt>
                <c:pt idx="116">
                  <c:v>86.225145999999995</c:v>
                </c:pt>
                <c:pt idx="117">
                  <c:v>86.225145999999995</c:v>
                </c:pt>
                <c:pt idx="118">
                  <c:v>86.225145999999995</c:v>
                </c:pt>
                <c:pt idx="119">
                  <c:v>86.250799999999998</c:v>
                </c:pt>
                <c:pt idx="120">
                  <c:v>86.254013</c:v>
                </c:pt>
                <c:pt idx="121">
                  <c:v>86.273252999999997</c:v>
                </c:pt>
                <c:pt idx="122">
                  <c:v>86.273252999999997</c:v>
                </c:pt>
                <c:pt idx="123">
                  <c:v>86.289287000000002</c:v>
                </c:pt>
                <c:pt idx="124">
                  <c:v>86.298907</c:v>
                </c:pt>
                <c:pt idx="125">
                  <c:v>86.340605999999994</c:v>
                </c:pt>
                <c:pt idx="126">
                  <c:v>86.356639999999999</c:v>
                </c:pt>
                <c:pt idx="127">
                  <c:v>86.369467</c:v>
                </c:pt>
                <c:pt idx="128">
                  <c:v>86.433612999999994</c:v>
                </c:pt>
                <c:pt idx="129">
                  <c:v>86.443233000000006</c:v>
                </c:pt>
                <c:pt idx="130">
                  <c:v>86.449646999999999</c:v>
                </c:pt>
                <c:pt idx="131">
                  <c:v>86.449646999999999</c:v>
                </c:pt>
                <c:pt idx="132">
                  <c:v>86.456059999999994</c:v>
                </c:pt>
                <c:pt idx="133">
                  <c:v>86.456059999999994</c:v>
                </c:pt>
                <c:pt idx="134">
                  <c:v>86.456059999999994</c:v>
                </c:pt>
                <c:pt idx="135">
                  <c:v>86.468886999999995</c:v>
                </c:pt>
                <c:pt idx="136">
                  <c:v>86.484926999999999</c:v>
                </c:pt>
                <c:pt idx="137">
                  <c:v>86.516999999999996</c:v>
                </c:pt>
                <c:pt idx="138">
                  <c:v>86.520206999999999</c:v>
                </c:pt>
                <c:pt idx="139">
                  <c:v>86.520206999999999</c:v>
                </c:pt>
                <c:pt idx="140">
                  <c:v>86.523414000000002</c:v>
                </c:pt>
                <c:pt idx="141">
                  <c:v>86.539446999999996</c:v>
                </c:pt>
                <c:pt idx="142">
                  <c:v>86.542653999999999</c:v>
                </c:pt>
                <c:pt idx="143">
                  <c:v>86.658113999999998</c:v>
                </c:pt>
                <c:pt idx="144">
                  <c:v>86.667733999999996</c:v>
                </c:pt>
                <c:pt idx="145">
                  <c:v>86.677361000000005</c:v>
                </c:pt>
                <c:pt idx="146">
                  <c:v>86.706220999999999</c:v>
                </c:pt>
                <c:pt idx="147">
                  <c:v>86.706220999999999</c:v>
                </c:pt>
                <c:pt idx="148">
                  <c:v>86.876202000000006</c:v>
                </c:pt>
                <c:pt idx="149">
                  <c:v>86.879407999999998</c:v>
                </c:pt>
                <c:pt idx="150">
                  <c:v>86.892234999999999</c:v>
                </c:pt>
                <c:pt idx="151">
                  <c:v>86.892234999999999</c:v>
                </c:pt>
                <c:pt idx="152">
                  <c:v>86.933935000000005</c:v>
                </c:pt>
                <c:pt idx="153">
                  <c:v>86.937140999999997</c:v>
                </c:pt>
                <c:pt idx="154">
                  <c:v>86.959588999999994</c:v>
                </c:pt>
                <c:pt idx="155">
                  <c:v>86.959588999999994</c:v>
                </c:pt>
                <c:pt idx="156">
                  <c:v>86.982042000000007</c:v>
                </c:pt>
                <c:pt idx="157">
                  <c:v>86.982042000000007</c:v>
                </c:pt>
                <c:pt idx="158">
                  <c:v>86.982042000000007</c:v>
                </c:pt>
                <c:pt idx="159">
                  <c:v>86.982042000000007</c:v>
                </c:pt>
                <c:pt idx="160">
                  <c:v>86.994868999999994</c:v>
                </c:pt>
                <c:pt idx="161">
                  <c:v>86.994868999999994</c:v>
                </c:pt>
                <c:pt idx="162">
                  <c:v>87.023735000000002</c:v>
                </c:pt>
                <c:pt idx="163">
                  <c:v>87.023735000000002</c:v>
                </c:pt>
                <c:pt idx="164">
                  <c:v>87.030148999999994</c:v>
                </c:pt>
                <c:pt idx="165">
                  <c:v>87.036562000000004</c:v>
                </c:pt>
                <c:pt idx="166">
                  <c:v>87.049389000000005</c:v>
                </c:pt>
                <c:pt idx="167">
                  <c:v>87.049389000000005</c:v>
                </c:pt>
                <c:pt idx="168">
                  <c:v>87.062216000000006</c:v>
                </c:pt>
                <c:pt idx="169">
                  <c:v>87.065427999999997</c:v>
                </c:pt>
                <c:pt idx="170">
                  <c:v>87.065427999999997</c:v>
                </c:pt>
                <c:pt idx="171">
                  <c:v>87.075049000000007</c:v>
                </c:pt>
                <c:pt idx="172">
                  <c:v>87.094289000000003</c:v>
                </c:pt>
                <c:pt idx="173">
                  <c:v>87.094289000000003</c:v>
                </c:pt>
                <c:pt idx="174">
                  <c:v>87.094289000000003</c:v>
                </c:pt>
                <c:pt idx="175">
                  <c:v>87.094289000000003</c:v>
                </c:pt>
                <c:pt idx="176">
                  <c:v>87.129569000000004</c:v>
                </c:pt>
                <c:pt idx="177">
                  <c:v>87.129569000000004</c:v>
                </c:pt>
                <c:pt idx="178">
                  <c:v>87.148814999999999</c:v>
                </c:pt>
                <c:pt idx="179">
                  <c:v>87.328416000000004</c:v>
                </c:pt>
                <c:pt idx="180">
                  <c:v>87.328416000000004</c:v>
                </c:pt>
                <c:pt idx="181">
                  <c:v>87.331622999999993</c:v>
                </c:pt>
                <c:pt idx="182">
                  <c:v>87.334829999999997</c:v>
                </c:pt>
                <c:pt idx="183">
                  <c:v>87.334829999999997</c:v>
                </c:pt>
                <c:pt idx="184">
                  <c:v>87.334829999999997</c:v>
                </c:pt>
                <c:pt idx="185">
                  <c:v>87.344449999999995</c:v>
                </c:pt>
                <c:pt idx="186">
                  <c:v>87.344449999999995</c:v>
                </c:pt>
                <c:pt idx="187">
                  <c:v>87.376523000000006</c:v>
                </c:pt>
                <c:pt idx="188">
                  <c:v>87.376523000000006</c:v>
                </c:pt>
                <c:pt idx="189">
                  <c:v>87.376523000000006</c:v>
                </c:pt>
                <c:pt idx="190">
                  <c:v>87.389349999999993</c:v>
                </c:pt>
                <c:pt idx="191">
                  <c:v>87.398970000000006</c:v>
                </c:pt>
                <c:pt idx="192">
                  <c:v>87.398970000000006</c:v>
                </c:pt>
                <c:pt idx="193">
                  <c:v>87.398970000000006</c:v>
                </c:pt>
                <c:pt idx="194">
                  <c:v>87.402182999999994</c:v>
                </c:pt>
                <c:pt idx="195">
                  <c:v>87.421423000000004</c:v>
                </c:pt>
                <c:pt idx="196">
                  <c:v>87.437462999999994</c:v>
                </c:pt>
                <c:pt idx="197">
                  <c:v>87.447083000000006</c:v>
                </c:pt>
                <c:pt idx="198">
                  <c:v>87.450289999999995</c:v>
                </c:pt>
                <c:pt idx="199">
                  <c:v>87.450289999999995</c:v>
                </c:pt>
                <c:pt idx="200">
                  <c:v>87.469530000000006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FF-4715-AD80-37EA5DED5CB2}"/>
            </c:ext>
          </c:extLst>
        </c:ser>
        <c:ser>
          <c:idx val="2"/>
          <c:order val="2"/>
          <c:tx>
            <c:v>メルセンヌ・ツイスタ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Sheet1!$K$1:$K$201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Sheet1!$N$1:$N$201</c:f>
              <c:numCache>
                <c:formatCode>General</c:formatCode>
                <c:ptCount val="201"/>
                <c:pt idx="0">
                  <c:v>0</c:v>
                </c:pt>
                <c:pt idx="1">
                  <c:v>60.692751000000001</c:v>
                </c:pt>
                <c:pt idx="2">
                  <c:v>67.918538999999996</c:v>
                </c:pt>
                <c:pt idx="3">
                  <c:v>70.971774999999994</c:v>
                </c:pt>
                <c:pt idx="4">
                  <c:v>73.085307999999998</c:v>
                </c:pt>
                <c:pt idx="5">
                  <c:v>74.288004999999998</c:v>
                </c:pt>
                <c:pt idx="6">
                  <c:v>75.214881000000005</c:v>
                </c:pt>
                <c:pt idx="7">
                  <c:v>76.096857</c:v>
                </c:pt>
                <c:pt idx="8">
                  <c:v>76.898651999999998</c:v>
                </c:pt>
                <c:pt idx="9">
                  <c:v>77.338040000000007</c:v>
                </c:pt>
                <c:pt idx="10">
                  <c:v>77.857602</c:v>
                </c:pt>
                <c:pt idx="11">
                  <c:v>78.098141999999996</c:v>
                </c:pt>
                <c:pt idx="12">
                  <c:v>78.454137000000003</c:v>
                </c:pt>
                <c:pt idx="13">
                  <c:v>78.922385000000006</c:v>
                </c:pt>
                <c:pt idx="14">
                  <c:v>79.201412000000005</c:v>
                </c:pt>
                <c:pt idx="15">
                  <c:v>79.400253000000006</c:v>
                </c:pt>
                <c:pt idx="16">
                  <c:v>79.506093000000007</c:v>
                </c:pt>
                <c:pt idx="17">
                  <c:v>79.769081</c:v>
                </c:pt>
                <c:pt idx="18">
                  <c:v>80.121875000000003</c:v>
                </c:pt>
                <c:pt idx="19">
                  <c:v>80.378449000000003</c:v>
                </c:pt>
                <c:pt idx="20">
                  <c:v>80.683130000000006</c:v>
                </c:pt>
                <c:pt idx="21">
                  <c:v>80.920463999999996</c:v>
                </c:pt>
                <c:pt idx="22">
                  <c:v>81.343812</c:v>
                </c:pt>
                <c:pt idx="23">
                  <c:v>81.446438999999998</c:v>
                </c:pt>
                <c:pt idx="24">
                  <c:v>81.561898999999997</c:v>
                </c:pt>
                <c:pt idx="25">
                  <c:v>81.735085999999995</c:v>
                </c:pt>
                <c:pt idx="26">
                  <c:v>82.123154</c:v>
                </c:pt>
                <c:pt idx="27">
                  <c:v>82.475948000000002</c:v>
                </c:pt>
                <c:pt idx="28">
                  <c:v>82.565748999999997</c:v>
                </c:pt>
                <c:pt idx="29">
                  <c:v>82.771009000000006</c:v>
                </c:pt>
                <c:pt idx="30">
                  <c:v>82.825530000000001</c:v>
                </c:pt>
                <c:pt idx="31">
                  <c:v>83.066069999999996</c:v>
                </c:pt>
                <c:pt idx="32">
                  <c:v>83.139837</c:v>
                </c:pt>
                <c:pt idx="33">
                  <c:v>83.284158000000005</c:v>
                </c:pt>
                <c:pt idx="34">
                  <c:v>83.393203999999997</c:v>
                </c:pt>
                <c:pt idx="35">
                  <c:v>83.447725000000005</c:v>
                </c:pt>
                <c:pt idx="36">
                  <c:v>83.543937999999997</c:v>
                </c:pt>
                <c:pt idx="37">
                  <c:v>83.572805000000002</c:v>
                </c:pt>
                <c:pt idx="38">
                  <c:v>83.662604999999999</c:v>
                </c:pt>
                <c:pt idx="39">
                  <c:v>83.713919000000004</c:v>
                </c:pt>
                <c:pt idx="40">
                  <c:v>84.076333000000005</c:v>
                </c:pt>
                <c:pt idx="41">
                  <c:v>84.095573000000002</c:v>
                </c:pt>
                <c:pt idx="42">
                  <c:v>84.114813999999996</c:v>
                </c:pt>
                <c:pt idx="43">
                  <c:v>84.140473999999998</c:v>
                </c:pt>
                <c:pt idx="44">
                  <c:v>84.281587999999999</c:v>
                </c:pt>
                <c:pt idx="45">
                  <c:v>84.304040999999998</c:v>
                </c:pt>
                <c:pt idx="46">
                  <c:v>84.361767999999998</c:v>
                </c:pt>
                <c:pt idx="47">
                  <c:v>84.406673999999995</c:v>
                </c:pt>
                <c:pt idx="48">
                  <c:v>84.425914000000006</c:v>
                </c:pt>
                <c:pt idx="49">
                  <c:v>84.457988</c:v>
                </c:pt>
                <c:pt idx="50">
                  <c:v>84.550995</c:v>
                </c:pt>
                <c:pt idx="51">
                  <c:v>84.557407999999995</c:v>
                </c:pt>
                <c:pt idx="52">
                  <c:v>84.583067999999997</c:v>
                </c:pt>
                <c:pt idx="53">
                  <c:v>84.615134999999995</c:v>
                </c:pt>
                <c:pt idx="54">
                  <c:v>84.663247999999996</c:v>
                </c:pt>
                <c:pt idx="55">
                  <c:v>84.701729</c:v>
                </c:pt>
                <c:pt idx="56">
                  <c:v>84.740222000000003</c:v>
                </c:pt>
                <c:pt idx="57">
                  <c:v>84.749842000000001</c:v>
                </c:pt>
                <c:pt idx="58">
                  <c:v>84.785116000000002</c:v>
                </c:pt>
                <c:pt idx="59">
                  <c:v>84.804361999999998</c:v>
                </c:pt>
                <c:pt idx="60">
                  <c:v>84.846056000000004</c:v>
                </c:pt>
                <c:pt idx="61">
                  <c:v>84.846056000000004</c:v>
                </c:pt>
                <c:pt idx="62">
                  <c:v>84.865296000000001</c:v>
                </c:pt>
                <c:pt idx="63">
                  <c:v>84.894161999999994</c:v>
                </c:pt>
                <c:pt idx="64">
                  <c:v>84.900576000000001</c:v>
                </c:pt>
                <c:pt idx="65">
                  <c:v>84.935856000000001</c:v>
                </c:pt>
                <c:pt idx="66">
                  <c:v>84.980756</c:v>
                </c:pt>
                <c:pt idx="67">
                  <c:v>85.038482999999999</c:v>
                </c:pt>
                <c:pt idx="68">
                  <c:v>85.083388999999997</c:v>
                </c:pt>
                <c:pt idx="69">
                  <c:v>85.118662999999998</c:v>
                </c:pt>
                <c:pt idx="70">
                  <c:v>85.134703000000002</c:v>
                </c:pt>
                <c:pt idx="71">
                  <c:v>85.214883</c:v>
                </c:pt>
                <c:pt idx="72">
                  <c:v>85.234122999999997</c:v>
                </c:pt>
                <c:pt idx="73">
                  <c:v>85.275817000000004</c:v>
                </c:pt>
                <c:pt idx="74">
                  <c:v>85.503530999999995</c:v>
                </c:pt>
                <c:pt idx="75">
                  <c:v>85.580504000000005</c:v>
                </c:pt>
                <c:pt idx="76">
                  <c:v>85.625398000000004</c:v>
                </c:pt>
                <c:pt idx="77">
                  <c:v>85.651058000000006</c:v>
                </c:pt>
                <c:pt idx="78">
                  <c:v>85.663884999999993</c:v>
                </c:pt>
                <c:pt idx="79">
                  <c:v>85.676717999999994</c:v>
                </c:pt>
                <c:pt idx="80">
                  <c:v>85.695958000000005</c:v>
                </c:pt>
                <c:pt idx="81">
                  <c:v>85.808211999999997</c:v>
                </c:pt>
                <c:pt idx="82">
                  <c:v>85.846698000000004</c:v>
                </c:pt>
                <c:pt idx="83">
                  <c:v>85.853111999999996</c:v>
                </c:pt>
                <c:pt idx="84">
                  <c:v>85.955738999999994</c:v>
                </c:pt>
                <c:pt idx="85">
                  <c:v>85.965359000000007</c:v>
                </c:pt>
                <c:pt idx="86">
                  <c:v>86.035919000000007</c:v>
                </c:pt>
                <c:pt idx="87">
                  <c:v>86.055166</c:v>
                </c:pt>
                <c:pt idx="88">
                  <c:v>86.074405999999996</c:v>
                </c:pt>
                <c:pt idx="89">
                  <c:v>86.074405999999996</c:v>
                </c:pt>
                <c:pt idx="90">
                  <c:v>86.093652000000006</c:v>
                </c:pt>
                <c:pt idx="91">
                  <c:v>86.093652000000006</c:v>
                </c:pt>
                <c:pt idx="92">
                  <c:v>86.093652000000006</c:v>
                </c:pt>
                <c:pt idx="93">
                  <c:v>86.128926000000007</c:v>
                </c:pt>
                <c:pt idx="94">
                  <c:v>86.161000000000001</c:v>
                </c:pt>
                <c:pt idx="95">
                  <c:v>86.167412999999996</c:v>
                </c:pt>
                <c:pt idx="96">
                  <c:v>86.177038999999994</c:v>
                </c:pt>
                <c:pt idx="97">
                  <c:v>86.199485999999993</c:v>
                </c:pt>
                <c:pt idx="98">
                  <c:v>86.212312999999995</c:v>
                </c:pt>
                <c:pt idx="99">
                  <c:v>86.218727000000001</c:v>
                </c:pt>
                <c:pt idx="100">
                  <c:v>86.247592999999995</c:v>
                </c:pt>
                <c:pt idx="101">
                  <c:v>86.279666000000006</c:v>
                </c:pt>
                <c:pt idx="102">
                  <c:v>86.295699999999997</c:v>
                </c:pt>
                <c:pt idx="103">
                  <c:v>86.295699999999997</c:v>
                </c:pt>
                <c:pt idx="104">
                  <c:v>86.305319999999995</c:v>
                </c:pt>
                <c:pt idx="105">
                  <c:v>86.305319999999995</c:v>
                </c:pt>
                <c:pt idx="106">
                  <c:v>86.308532999999997</c:v>
                </c:pt>
                <c:pt idx="107">
                  <c:v>86.321359999999999</c:v>
                </c:pt>
                <c:pt idx="108">
                  <c:v>86.330979999999997</c:v>
                </c:pt>
                <c:pt idx="109">
                  <c:v>86.350226000000006</c:v>
                </c:pt>
                <c:pt idx="110">
                  <c:v>86.372674000000004</c:v>
                </c:pt>
                <c:pt idx="111">
                  <c:v>86.395127000000002</c:v>
                </c:pt>
                <c:pt idx="112">
                  <c:v>86.401539999999997</c:v>
                </c:pt>
                <c:pt idx="113">
                  <c:v>86.414366999999999</c:v>
                </c:pt>
                <c:pt idx="114">
                  <c:v>86.417574000000002</c:v>
                </c:pt>
                <c:pt idx="115">
                  <c:v>86.452854000000002</c:v>
                </c:pt>
                <c:pt idx="116">
                  <c:v>86.456059999999994</c:v>
                </c:pt>
                <c:pt idx="117">
                  <c:v>86.459266999999997</c:v>
                </c:pt>
                <c:pt idx="118">
                  <c:v>86.504166999999995</c:v>
                </c:pt>
                <c:pt idx="119">
                  <c:v>86.510587000000001</c:v>
                </c:pt>
                <c:pt idx="120">
                  <c:v>86.536241000000004</c:v>
                </c:pt>
                <c:pt idx="121">
                  <c:v>86.558694000000003</c:v>
                </c:pt>
                <c:pt idx="122">
                  <c:v>86.571521000000004</c:v>
                </c:pt>
                <c:pt idx="123">
                  <c:v>86.587553999999997</c:v>
                </c:pt>
                <c:pt idx="124">
                  <c:v>86.600386999999998</c:v>
                </c:pt>
                <c:pt idx="125">
                  <c:v>86.600386999999998</c:v>
                </c:pt>
                <c:pt idx="126">
                  <c:v>86.626041000000001</c:v>
                </c:pt>
                <c:pt idx="127">
                  <c:v>86.626041000000001</c:v>
                </c:pt>
                <c:pt idx="128">
                  <c:v>86.696601000000001</c:v>
                </c:pt>
                <c:pt idx="129">
                  <c:v>86.696601000000001</c:v>
                </c:pt>
                <c:pt idx="130">
                  <c:v>86.722255000000004</c:v>
                </c:pt>
                <c:pt idx="131">
                  <c:v>86.722255000000004</c:v>
                </c:pt>
                <c:pt idx="132">
                  <c:v>86.735088000000005</c:v>
                </c:pt>
                <c:pt idx="133">
                  <c:v>86.738293999999996</c:v>
                </c:pt>
                <c:pt idx="134">
                  <c:v>86.751120999999998</c:v>
                </c:pt>
                <c:pt idx="135">
                  <c:v>86.757535000000004</c:v>
                </c:pt>
                <c:pt idx="136">
                  <c:v>86.776781</c:v>
                </c:pt>
                <c:pt idx="137">
                  <c:v>86.796020999999996</c:v>
                </c:pt>
                <c:pt idx="138">
                  <c:v>86.796020999999996</c:v>
                </c:pt>
                <c:pt idx="139">
                  <c:v>86.799227999999999</c:v>
                </c:pt>
                <c:pt idx="140">
                  <c:v>86.812061</c:v>
                </c:pt>
                <c:pt idx="141">
                  <c:v>86.818475000000007</c:v>
                </c:pt>
                <c:pt idx="142">
                  <c:v>86.821680999999998</c:v>
                </c:pt>
                <c:pt idx="143">
                  <c:v>86.824888000000001</c:v>
                </c:pt>
                <c:pt idx="144">
                  <c:v>86.828095000000005</c:v>
                </c:pt>
                <c:pt idx="145">
                  <c:v>86.840922000000006</c:v>
                </c:pt>
                <c:pt idx="146">
                  <c:v>86.869788</c:v>
                </c:pt>
                <c:pt idx="147">
                  <c:v>86.882615000000001</c:v>
                </c:pt>
                <c:pt idx="148">
                  <c:v>86.885822000000005</c:v>
                </c:pt>
                <c:pt idx="149">
                  <c:v>86.924308999999994</c:v>
                </c:pt>
                <c:pt idx="150">
                  <c:v>86.930728000000002</c:v>
                </c:pt>
                <c:pt idx="151">
                  <c:v>86.930728000000002</c:v>
                </c:pt>
                <c:pt idx="152">
                  <c:v>86.946762000000007</c:v>
                </c:pt>
                <c:pt idx="153">
                  <c:v>86.959588999999994</c:v>
                </c:pt>
                <c:pt idx="154">
                  <c:v>87.001282000000003</c:v>
                </c:pt>
                <c:pt idx="155">
                  <c:v>87.001282000000003</c:v>
                </c:pt>
                <c:pt idx="156">
                  <c:v>87.001282000000003</c:v>
                </c:pt>
                <c:pt idx="157">
                  <c:v>87.001282000000003</c:v>
                </c:pt>
                <c:pt idx="158">
                  <c:v>87.007694999999998</c:v>
                </c:pt>
                <c:pt idx="159">
                  <c:v>87.017321999999993</c:v>
                </c:pt>
                <c:pt idx="160">
                  <c:v>87.020527999999999</c:v>
                </c:pt>
                <c:pt idx="161">
                  <c:v>87.030148999999994</c:v>
                </c:pt>
                <c:pt idx="162">
                  <c:v>87.039769000000007</c:v>
                </c:pt>
                <c:pt idx="163">
                  <c:v>87.039769000000007</c:v>
                </c:pt>
                <c:pt idx="164">
                  <c:v>87.059009000000003</c:v>
                </c:pt>
                <c:pt idx="165">
                  <c:v>87.100707999999997</c:v>
                </c:pt>
                <c:pt idx="166">
                  <c:v>87.103915000000001</c:v>
                </c:pt>
                <c:pt idx="167">
                  <c:v>87.116742000000002</c:v>
                </c:pt>
                <c:pt idx="168">
                  <c:v>87.116742000000002</c:v>
                </c:pt>
                <c:pt idx="169">
                  <c:v>87.119949000000005</c:v>
                </c:pt>
                <c:pt idx="170">
                  <c:v>87.126362</c:v>
                </c:pt>
                <c:pt idx="171">
                  <c:v>87.126362</c:v>
                </c:pt>
                <c:pt idx="172">
                  <c:v>87.126362</c:v>
                </c:pt>
                <c:pt idx="173">
                  <c:v>87.135982999999996</c:v>
                </c:pt>
                <c:pt idx="174">
                  <c:v>87.135982999999996</c:v>
                </c:pt>
                <c:pt idx="175">
                  <c:v>87.142396000000005</c:v>
                </c:pt>
                <c:pt idx="176">
                  <c:v>87.142396000000005</c:v>
                </c:pt>
                <c:pt idx="177">
                  <c:v>87.152022000000002</c:v>
                </c:pt>
                <c:pt idx="178">
                  <c:v>87.152022000000002</c:v>
                </c:pt>
                <c:pt idx="179">
                  <c:v>87.155229000000006</c:v>
                </c:pt>
                <c:pt idx="180">
                  <c:v>87.155229000000006</c:v>
                </c:pt>
                <c:pt idx="181">
                  <c:v>87.155229000000006</c:v>
                </c:pt>
                <c:pt idx="182">
                  <c:v>87.155229000000006</c:v>
                </c:pt>
                <c:pt idx="183">
                  <c:v>87.161642000000001</c:v>
                </c:pt>
                <c:pt idx="184">
                  <c:v>87.161642000000001</c:v>
                </c:pt>
                <c:pt idx="185">
                  <c:v>87.161642000000001</c:v>
                </c:pt>
                <c:pt idx="186">
                  <c:v>87.161642000000001</c:v>
                </c:pt>
                <c:pt idx="187">
                  <c:v>87.164849000000004</c:v>
                </c:pt>
                <c:pt idx="188">
                  <c:v>87.171262999999996</c:v>
                </c:pt>
                <c:pt idx="189">
                  <c:v>87.171262999999996</c:v>
                </c:pt>
                <c:pt idx="190">
                  <c:v>87.193715999999995</c:v>
                </c:pt>
                <c:pt idx="191">
                  <c:v>87.216162999999995</c:v>
                </c:pt>
                <c:pt idx="192">
                  <c:v>87.216162999999995</c:v>
                </c:pt>
                <c:pt idx="193">
                  <c:v>87.238615999999993</c:v>
                </c:pt>
                <c:pt idx="194">
                  <c:v>87.270689000000004</c:v>
                </c:pt>
                <c:pt idx="195">
                  <c:v>87.286722999999995</c:v>
                </c:pt>
                <c:pt idx="196">
                  <c:v>87.296342999999993</c:v>
                </c:pt>
                <c:pt idx="197">
                  <c:v>87.312376</c:v>
                </c:pt>
                <c:pt idx="198">
                  <c:v>87.325209000000001</c:v>
                </c:pt>
                <c:pt idx="199">
                  <c:v>87.338036000000002</c:v>
                </c:pt>
                <c:pt idx="200">
                  <c:v>87.338036000000002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FF-4715-AD80-37EA5DED5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495552"/>
        <c:axId val="1957497632"/>
      </c:lineChart>
      <c:catAx>
        <c:axId val="1957495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パターン数</a:t>
                </a:r>
              </a:p>
            </c:rich>
          </c:tx>
          <c:layout>
            <c:manualLayout>
              <c:xMode val="edge"/>
              <c:yMode val="edge"/>
              <c:x val="0.44356787439613521"/>
              <c:y val="0.842681944444444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497632"/>
        <c:crosses val="autoZero"/>
        <c:auto val="1"/>
        <c:lblAlgn val="ctr"/>
        <c:lblOffset val="100"/>
        <c:tickLblSkip val="10"/>
        <c:noMultiLvlLbl val="0"/>
      </c:catAx>
      <c:valAx>
        <c:axId val="195749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故障検出率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49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50591787439614E-2"/>
          <c:y val="3.2337962962962964E-2"/>
          <c:w val="0.82830132850241545"/>
          <c:h val="0.73257638888888887"/>
        </c:manualLayout>
      </c:layout>
      <c:lineChart>
        <c:grouping val="standard"/>
        <c:varyColors val="0"/>
        <c:ser>
          <c:idx val="0"/>
          <c:order val="0"/>
          <c:tx>
            <c:v>LFSR(フェーズシフタなし)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Sheet1!$B$1:$B$201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Sheet1!$C$1:$C$201</c:f>
              <c:numCache>
                <c:formatCode>General</c:formatCode>
                <c:ptCount val="201"/>
                <c:pt idx="0">
                  <c:v>0</c:v>
                </c:pt>
                <c:pt idx="1">
                  <c:v>38.746935000000001</c:v>
                </c:pt>
                <c:pt idx="2">
                  <c:v>45.142198</c:v>
                </c:pt>
                <c:pt idx="3">
                  <c:v>47.134399000000002</c:v>
                </c:pt>
                <c:pt idx="4">
                  <c:v>48.347050000000003</c:v>
                </c:pt>
                <c:pt idx="5">
                  <c:v>49.689621000000002</c:v>
                </c:pt>
                <c:pt idx="6">
                  <c:v>50.238197999999997</c:v>
                </c:pt>
                <c:pt idx="7">
                  <c:v>51.147686999999998</c:v>
                </c:pt>
                <c:pt idx="8">
                  <c:v>52.013862000000003</c:v>
                </c:pt>
                <c:pt idx="9">
                  <c:v>52.649056999999999</c:v>
                </c:pt>
                <c:pt idx="10">
                  <c:v>53.529668000000001</c:v>
                </c:pt>
                <c:pt idx="11">
                  <c:v>53.789520000000003</c:v>
                </c:pt>
                <c:pt idx="12">
                  <c:v>54.626821999999997</c:v>
                </c:pt>
                <c:pt idx="13">
                  <c:v>55.348635000000002</c:v>
                </c:pt>
                <c:pt idx="14">
                  <c:v>57.153165000000001</c:v>
                </c:pt>
                <c:pt idx="15">
                  <c:v>57.557380000000002</c:v>
                </c:pt>
                <c:pt idx="16">
                  <c:v>58.221452999999997</c:v>
                </c:pt>
                <c:pt idx="17">
                  <c:v>58.524614999999997</c:v>
                </c:pt>
                <c:pt idx="18">
                  <c:v>58.553486999999997</c:v>
                </c:pt>
                <c:pt idx="19">
                  <c:v>58.928829</c:v>
                </c:pt>
                <c:pt idx="20">
                  <c:v>59.953803000000001</c:v>
                </c:pt>
                <c:pt idx="21">
                  <c:v>60.314715</c:v>
                </c:pt>
                <c:pt idx="22">
                  <c:v>60.531258999999999</c:v>
                </c:pt>
                <c:pt idx="23">
                  <c:v>60.704493999999997</c:v>
                </c:pt>
                <c:pt idx="24">
                  <c:v>60.863292000000001</c:v>
                </c:pt>
                <c:pt idx="25">
                  <c:v>61.541795999999998</c:v>
                </c:pt>
                <c:pt idx="26">
                  <c:v>61.873829000000001</c:v>
                </c:pt>
                <c:pt idx="27">
                  <c:v>61.873829000000001</c:v>
                </c:pt>
                <c:pt idx="28">
                  <c:v>62.595641999999998</c:v>
                </c:pt>
                <c:pt idx="29">
                  <c:v>62.595641999999998</c:v>
                </c:pt>
                <c:pt idx="30">
                  <c:v>62.682259000000002</c:v>
                </c:pt>
                <c:pt idx="31">
                  <c:v>63.173090999999999</c:v>
                </c:pt>
                <c:pt idx="32">
                  <c:v>63.245272999999997</c:v>
                </c:pt>
                <c:pt idx="33">
                  <c:v>63.317453999999998</c:v>
                </c:pt>
                <c:pt idx="34">
                  <c:v>63.317453999999998</c:v>
                </c:pt>
                <c:pt idx="35">
                  <c:v>63.548434</c:v>
                </c:pt>
                <c:pt idx="36">
                  <c:v>63.649487000000001</c:v>
                </c:pt>
                <c:pt idx="37">
                  <c:v>63.750540999999998</c:v>
                </c:pt>
                <c:pt idx="38">
                  <c:v>63.808286000000003</c:v>
                </c:pt>
                <c:pt idx="39">
                  <c:v>64.660025000000005</c:v>
                </c:pt>
                <c:pt idx="40">
                  <c:v>64.804387000000006</c:v>
                </c:pt>
                <c:pt idx="41">
                  <c:v>64.934313000000003</c:v>
                </c:pt>
                <c:pt idx="42">
                  <c:v>65.237474000000006</c:v>
                </c:pt>
                <c:pt idx="43">
                  <c:v>65.338527999999997</c:v>
                </c:pt>
                <c:pt idx="44">
                  <c:v>65.713870999999997</c:v>
                </c:pt>
                <c:pt idx="45">
                  <c:v>65.742743000000004</c:v>
                </c:pt>
                <c:pt idx="46">
                  <c:v>66.060339999999997</c:v>
                </c:pt>
                <c:pt idx="47">
                  <c:v>66.565608999999995</c:v>
                </c:pt>
                <c:pt idx="48">
                  <c:v>66.695535000000007</c:v>
                </c:pt>
                <c:pt idx="49">
                  <c:v>66.709970999999996</c:v>
                </c:pt>
                <c:pt idx="50">
                  <c:v>66.738844</c:v>
                </c:pt>
                <c:pt idx="51">
                  <c:v>67.316299999999998</c:v>
                </c:pt>
                <c:pt idx="52">
                  <c:v>67.475098000000003</c:v>
                </c:pt>
                <c:pt idx="53">
                  <c:v>67.475098000000003</c:v>
                </c:pt>
                <c:pt idx="54">
                  <c:v>67.475098000000003</c:v>
                </c:pt>
                <c:pt idx="55">
                  <c:v>67.590587999999997</c:v>
                </c:pt>
                <c:pt idx="56">
                  <c:v>67.662769999999995</c:v>
                </c:pt>
                <c:pt idx="57">
                  <c:v>67.706078000000005</c:v>
                </c:pt>
                <c:pt idx="58">
                  <c:v>67.706078000000005</c:v>
                </c:pt>
                <c:pt idx="59">
                  <c:v>68.009238999999994</c:v>
                </c:pt>
                <c:pt idx="60">
                  <c:v>68.066984000000005</c:v>
                </c:pt>
                <c:pt idx="61">
                  <c:v>68.153602000000006</c:v>
                </c:pt>
                <c:pt idx="62">
                  <c:v>68.240218999999996</c:v>
                </c:pt>
                <c:pt idx="63">
                  <c:v>68.702179000000001</c:v>
                </c:pt>
                <c:pt idx="64">
                  <c:v>69.005340000000004</c:v>
                </c:pt>
                <c:pt idx="65">
                  <c:v>69.063085000000001</c:v>
                </c:pt>
                <c:pt idx="66">
                  <c:v>69.063085000000001</c:v>
                </c:pt>
                <c:pt idx="67">
                  <c:v>69.063085000000001</c:v>
                </c:pt>
                <c:pt idx="68">
                  <c:v>69.063085000000001</c:v>
                </c:pt>
                <c:pt idx="69">
                  <c:v>69.265192999999996</c:v>
                </c:pt>
                <c:pt idx="70">
                  <c:v>69.265192999999996</c:v>
                </c:pt>
                <c:pt idx="71">
                  <c:v>69.611669000000006</c:v>
                </c:pt>
                <c:pt idx="72">
                  <c:v>69.626104999999995</c:v>
                </c:pt>
                <c:pt idx="73">
                  <c:v>69.727159</c:v>
                </c:pt>
                <c:pt idx="74">
                  <c:v>69.756030999999993</c:v>
                </c:pt>
                <c:pt idx="75">
                  <c:v>69.756030999999993</c:v>
                </c:pt>
                <c:pt idx="76">
                  <c:v>70.001446999999999</c:v>
                </c:pt>
                <c:pt idx="77">
                  <c:v>70.203554999999994</c:v>
                </c:pt>
                <c:pt idx="78">
                  <c:v>70.275735999999995</c:v>
                </c:pt>
                <c:pt idx="79">
                  <c:v>70.304608000000002</c:v>
                </c:pt>
                <c:pt idx="80">
                  <c:v>70.319045000000003</c:v>
                </c:pt>
                <c:pt idx="81">
                  <c:v>70.319045000000003</c:v>
                </c:pt>
                <c:pt idx="82">
                  <c:v>70.319045000000003</c:v>
                </c:pt>
                <c:pt idx="83">
                  <c:v>70.319045000000003</c:v>
                </c:pt>
                <c:pt idx="84">
                  <c:v>70.347916999999995</c:v>
                </c:pt>
                <c:pt idx="85">
                  <c:v>70.405662000000007</c:v>
                </c:pt>
                <c:pt idx="86">
                  <c:v>70.564460999999994</c:v>
                </c:pt>
                <c:pt idx="87">
                  <c:v>70.564460999999994</c:v>
                </c:pt>
                <c:pt idx="88">
                  <c:v>70.564460999999994</c:v>
                </c:pt>
                <c:pt idx="89">
                  <c:v>70.564460999999994</c:v>
                </c:pt>
                <c:pt idx="90">
                  <c:v>70.578896999999998</c:v>
                </c:pt>
                <c:pt idx="91">
                  <c:v>70.679951000000003</c:v>
                </c:pt>
                <c:pt idx="92">
                  <c:v>70.679951000000003</c:v>
                </c:pt>
                <c:pt idx="93">
                  <c:v>70.882058000000001</c:v>
                </c:pt>
                <c:pt idx="94">
                  <c:v>71.127474000000007</c:v>
                </c:pt>
                <c:pt idx="95">
                  <c:v>71.199656000000004</c:v>
                </c:pt>
                <c:pt idx="96">
                  <c:v>71.199656000000004</c:v>
                </c:pt>
                <c:pt idx="97">
                  <c:v>71.199656000000004</c:v>
                </c:pt>
                <c:pt idx="98">
                  <c:v>71.214091999999994</c:v>
                </c:pt>
                <c:pt idx="99">
                  <c:v>71.329582000000002</c:v>
                </c:pt>
                <c:pt idx="100">
                  <c:v>71.805977999999996</c:v>
                </c:pt>
                <c:pt idx="101">
                  <c:v>71.820414</c:v>
                </c:pt>
                <c:pt idx="102">
                  <c:v>71.820414</c:v>
                </c:pt>
                <c:pt idx="103">
                  <c:v>71.820414</c:v>
                </c:pt>
                <c:pt idx="104">
                  <c:v>71.950339999999997</c:v>
                </c:pt>
                <c:pt idx="105">
                  <c:v>71.950339999999997</c:v>
                </c:pt>
                <c:pt idx="106">
                  <c:v>71.993649000000005</c:v>
                </c:pt>
                <c:pt idx="107">
                  <c:v>72.036957999999998</c:v>
                </c:pt>
                <c:pt idx="108">
                  <c:v>72.036957999999998</c:v>
                </c:pt>
                <c:pt idx="109">
                  <c:v>72.036957999999998</c:v>
                </c:pt>
                <c:pt idx="110">
                  <c:v>72.036957999999998</c:v>
                </c:pt>
                <c:pt idx="111">
                  <c:v>72.195756000000003</c:v>
                </c:pt>
                <c:pt idx="112">
                  <c:v>72.224628999999993</c:v>
                </c:pt>
                <c:pt idx="113">
                  <c:v>72.267938000000001</c:v>
                </c:pt>
                <c:pt idx="114">
                  <c:v>72.267938000000001</c:v>
                </c:pt>
                <c:pt idx="115">
                  <c:v>73.090804000000006</c:v>
                </c:pt>
                <c:pt idx="116">
                  <c:v>73.292911000000004</c:v>
                </c:pt>
                <c:pt idx="117">
                  <c:v>73.292911000000004</c:v>
                </c:pt>
                <c:pt idx="118">
                  <c:v>73.292911000000004</c:v>
                </c:pt>
                <c:pt idx="119">
                  <c:v>73.292911000000004</c:v>
                </c:pt>
                <c:pt idx="120">
                  <c:v>73.292911000000004</c:v>
                </c:pt>
                <c:pt idx="121">
                  <c:v>73.581636000000003</c:v>
                </c:pt>
                <c:pt idx="122">
                  <c:v>73.653817000000004</c:v>
                </c:pt>
                <c:pt idx="123">
                  <c:v>73.653817000000004</c:v>
                </c:pt>
                <c:pt idx="124">
                  <c:v>73.653817000000004</c:v>
                </c:pt>
                <c:pt idx="125">
                  <c:v>73.653817000000004</c:v>
                </c:pt>
                <c:pt idx="126">
                  <c:v>73.668253000000007</c:v>
                </c:pt>
                <c:pt idx="127">
                  <c:v>73.668253000000007</c:v>
                </c:pt>
                <c:pt idx="128">
                  <c:v>73.899232999999995</c:v>
                </c:pt>
                <c:pt idx="129">
                  <c:v>73.899232999999995</c:v>
                </c:pt>
                <c:pt idx="130">
                  <c:v>74.014723000000004</c:v>
                </c:pt>
                <c:pt idx="131">
                  <c:v>74.014723000000004</c:v>
                </c:pt>
                <c:pt idx="132">
                  <c:v>74.014723000000004</c:v>
                </c:pt>
                <c:pt idx="133">
                  <c:v>74.014723000000004</c:v>
                </c:pt>
                <c:pt idx="134">
                  <c:v>74.014723000000004</c:v>
                </c:pt>
                <c:pt idx="135">
                  <c:v>74.014723000000004</c:v>
                </c:pt>
                <c:pt idx="136">
                  <c:v>74.245703000000006</c:v>
                </c:pt>
                <c:pt idx="137">
                  <c:v>74.245703000000006</c:v>
                </c:pt>
                <c:pt idx="138">
                  <c:v>74.274575999999996</c:v>
                </c:pt>
                <c:pt idx="139">
                  <c:v>74.274575999999996</c:v>
                </c:pt>
                <c:pt idx="140">
                  <c:v>74.274575999999996</c:v>
                </c:pt>
                <c:pt idx="141">
                  <c:v>74.274575999999996</c:v>
                </c:pt>
                <c:pt idx="142">
                  <c:v>74.722099</c:v>
                </c:pt>
                <c:pt idx="143">
                  <c:v>74.722099</c:v>
                </c:pt>
                <c:pt idx="144">
                  <c:v>75.227367999999998</c:v>
                </c:pt>
                <c:pt idx="145">
                  <c:v>75.241804000000002</c:v>
                </c:pt>
                <c:pt idx="146">
                  <c:v>75.241804000000002</c:v>
                </c:pt>
                <c:pt idx="147">
                  <c:v>75.256240000000005</c:v>
                </c:pt>
                <c:pt idx="148">
                  <c:v>75.256240000000005</c:v>
                </c:pt>
                <c:pt idx="149">
                  <c:v>75.256240000000005</c:v>
                </c:pt>
                <c:pt idx="150">
                  <c:v>75.256240000000005</c:v>
                </c:pt>
                <c:pt idx="151">
                  <c:v>75.256240000000005</c:v>
                </c:pt>
                <c:pt idx="152">
                  <c:v>75.256240000000005</c:v>
                </c:pt>
                <c:pt idx="153">
                  <c:v>75.313985000000002</c:v>
                </c:pt>
                <c:pt idx="154">
                  <c:v>75.313985000000002</c:v>
                </c:pt>
                <c:pt idx="155">
                  <c:v>75.313985000000002</c:v>
                </c:pt>
                <c:pt idx="156">
                  <c:v>75.313985000000002</c:v>
                </c:pt>
                <c:pt idx="157">
                  <c:v>75.342858000000007</c:v>
                </c:pt>
                <c:pt idx="158">
                  <c:v>75.386167</c:v>
                </c:pt>
                <c:pt idx="159">
                  <c:v>75.386167</c:v>
                </c:pt>
                <c:pt idx="160">
                  <c:v>75.386167</c:v>
                </c:pt>
                <c:pt idx="161">
                  <c:v>75.386167</c:v>
                </c:pt>
                <c:pt idx="162">
                  <c:v>75.386167</c:v>
                </c:pt>
                <c:pt idx="163">
                  <c:v>75.415038999999993</c:v>
                </c:pt>
                <c:pt idx="164">
                  <c:v>75.415038999999993</c:v>
                </c:pt>
                <c:pt idx="165">
                  <c:v>75.429474999999996</c:v>
                </c:pt>
                <c:pt idx="166">
                  <c:v>75.429474999999996</c:v>
                </c:pt>
                <c:pt idx="167">
                  <c:v>75.429474999999996</c:v>
                </c:pt>
                <c:pt idx="168">
                  <c:v>75.617152000000004</c:v>
                </c:pt>
                <c:pt idx="169">
                  <c:v>75.617152000000004</c:v>
                </c:pt>
                <c:pt idx="170">
                  <c:v>75.617152000000004</c:v>
                </c:pt>
                <c:pt idx="171">
                  <c:v>75.617152000000004</c:v>
                </c:pt>
                <c:pt idx="172">
                  <c:v>75.617152000000004</c:v>
                </c:pt>
                <c:pt idx="173">
                  <c:v>75.617152000000004</c:v>
                </c:pt>
                <c:pt idx="174">
                  <c:v>75.617152000000004</c:v>
                </c:pt>
                <c:pt idx="175">
                  <c:v>75.674897000000001</c:v>
                </c:pt>
                <c:pt idx="176">
                  <c:v>75.674897000000001</c:v>
                </c:pt>
                <c:pt idx="177">
                  <c:v>75.674897000000001</c:v>
                </c:pt>
                <c:pt idx="178">
                  <c:v>75.674897000000001</c:v>
                </c:pt>
                <c:pt idx="179">
                  <c:v>75.674897000000001</c:v>
                </c:pt>
                <c:pt idx="180">
                  <c:v>75.674897000000001</c:v>
                </c:pt>
                <c:pt idx="181">
                  <c:v>75.761515000000003</c:v>
                </c:pt>
                <c:pt idx="182">
                  <c:v>75.920314000000005</c:v>
                </c:pt>
                <c:pt idx="183">
                  <c:v>75.920314000000005</c:v>
                </c:pt>
                <c:pt idx="184">
                  <c:v>75.920314000000005</c:v>
                </c:pt>
                <c:pt idx="185">
                  <c:v>75.920314000000005</c:v>
                </c:pt>
                <c:pt idx="186">
                  <c:v>75.920314000000005</c:v>
                </c:pt>
                <c:pt idx="187">
                  <c:v>75.934749999999994</c:v>
                </c:pt>
                <c:pt idx="188">
                  <c:v>75.934749999999994</c:v>
                </c:pt>
                <c:pt idx="189">
                  <c:v>75.934749999999994</c:v>
                </c:pt>
                <c:pt idx="190">
                  <c:v>75.949185999999997</c:v>
                </c:pt>
                <c:pt idx="191">
                  <c:v>75.949185999999997</c:v>
                </c:pt>
                <c:pt idx="192">
                  <c:v>76.151293999999993</c:v>
                </c:pt>
                <c:pt idx="193">
                  <c:v>76.151293999999993</c:v>
                </c:pt>
                <c:pt idx="194">
                  <c:v>76.338965000000002</c:v>
                </c:pt>
                <c:pt idx="195">
                  <c:v>76.338965000000002</c:v>
                </c:pt>
                <c:pt idx="196">
                  <c:v>76.338965000000002</c:v>
                </c:pt>
                <c:pt idx="197">
                  <c:v>76.338965000000002</c:v>
                </c:pt>
                <c:pt idx="198">
                  <c:v>76.353401000000005</c:v>
                </c:pt>
                <c:pt idx="199">
                  <c:v>76.598816999999997</c:v>
                </c:pt>
                <c:pt idx="200">
                  <c:v>76.598816999999997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B6-4395-9A5D-0228F076E0E4}"/>
            </c:ext>
          </c:extLst>
        </c:ser>
        <c:ser>
          <c:idx val="1"/>
          <c:order val="1"/>
          <c:tx>
            <c:v>LFSR(フェーズシフタあり）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Sheet1!$B$1:$B$201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Sheet1!$D$1:$D$201</c:f>
              <c:numCache>
                <c:formatCode>General</c:formatCode>
                <c:ptCount val="201"/>
                <c:pt idx="0">
                  <c:v>0</c:v>
                </c:pt>
                <c:pt idx="1">
                  <c:v>38.400458999999998</c:v>
                </c:pt>
                <c:pt idx="2">
                  <c:v>43.785190999999998</c:v>
                </c:pt>
                <c:pt idx="3">
                  <c:v>45.820701</c:v>
                </c:pt>
                <c:pt idx="4">
                  <c:v>46.860111000000003</c:v>
                </c:pt>
                <c:pt idx="5">
                  <c:v>49.184351999999997</c:v>
                </c:pt>
                <c:pt idx="6">
                  <c:v>49.862856000000001</c:v>
                </c:pt>
                <c:pt idx="7">
                  <c:v>51.176560000000002</c:v>
                </c:pt>
                <c:pt idx="8">
                  <c:v>51.681828000000003</c:v>
                </c:pt>
                <c:pt idx="9">
                  <c:v>51.956116999999999</c:v>
                </c:pt>
                <c:pt idx="10">
                  <c:v>52.576875999999999</c:v>
                </c:pt>
                <c:pt idx="11">
                  <c:v>52.880037000000002</c:v>
                </c:pt>
                <c:pt idx="12">
                  <c:v>53.255378999999998</c:v>
                </c:pt>
                <c:pt idx="13">
                  <c:v>54.453588000000003</c:v>
                </c:pt>
                <c:pt idx="14">
                  <c:v>56.070447000000001</c:v>
                </c:pt>
                <c:pt idx="15">
                  <c:v>56.734513999999997</c:v>
                </c:pt>
                <c:pt idx="16">
                  <c:v>57.658434</c:v>
                </c:pt>
                <c:pt idx="17">
                  <c:v>57.745050999999997</c:v>
                </c:pt>
                <c:pt idx="18">
                  <c:v>58.033782000000002</c:v>
                </c:pt>
                <c:pt idx="19">
                  <c:v>59.260863000000001</c:v>
                </c:pt>
                <c:pt idx="20">
                  <c:v>59.57846</c:v>
                </c:pt>
                <c:pt idx="21">
                  <c:v>59.737259000000002</c:v>
                </c:pt>
                <c:pt idx="22">
                  <c:v>59.780568000000002</c:v>
                </c:pt>
                <c:pt idx="23">
                  <c:v>59.910494</c:v>
                </c:pt>
                <c:pt idx="24">
                  <c:v>60.155909999999999</c:v>
                </c:pt>
                <c:pt idx="25">
                  <c:v>61.224198000000001</c:v>
                </c:pt>
                <c:pt idx="26">
                  <c:v>61.296379999999999</c:v>
                </c:pt>
                <c:pt idx="27">
                  <c:v>61.382997000000003</c:v>
                </c:pt>
                <c:pt idx="28">
                  <c:v>61.498486999999997</c:v>
                </c:pt>
                <c:pt idx="29">
                  <c:v>61.527358999999997</c:v>
                </c:pt>
                <c:pt idx="30">
                  <c:v>62.364662000000003</c:v>
                </c:pt>
                <c:pt idx="31">
                  <c:v>62.379097999999999</c:v>
                </c:pt>
                <c:pt idx="32">
                  <c:v>62.451279</c:v>
                </c:pt>
                <c:pt idx="33">
                  <c:v>62.509023999999997</c:v>
                </c:pt>
                <c:pt idx="34">
                  <c:v>62.740003999999999</c:v>
                </c:pt>
                <c:pt idx="35">
                  <c:v>62.913238999999997</c:v>
                </c:pt>
                <c:pt idx="36">
                  <c:v>63.014293000000002</c:v>
                </c:pt>
                <c:pt idx="37">
                  <c:v>63.072037999999999</c:v>
                </c:pt>
                <c:pt idx="38">
                  <c:v>63.317453999999998</c:v>
                </c:pt>
                <c:pt idx="39">
                  <c:v>64.299119000000005</c:v>
                </c:pt>
                <c:pt idx="40">
                  <c:v>64.400171999999998</c:v>
                </c:pt>
                <c:pt idx="41">
                  <c:v>64.472352999999998</c:v>
                </c:pt>
                <c:pt idx="42">
                  <c:v>64.530097999999995</c:v>
                </c:pt>
                <c:pt idx="43">
                  <c:v>64.530097999999995</c:v>
                </c:pt>
                <c:pt idx="44">
                  <c:v>64.616715999999997</c:v>
                </c:pt>
                <c:pt idx="45">
                  <c:v>65.064239999999998</c:v>
                </c:pt>
                <c:pt idx="46">
                  <c:v>65.064239999999998</c:v>
                </c:pt>
                <c:pt idx="47">
                  <c:v>65.771615999999995</c:v>
                </c:pt>
                <c:pt idx="48">
                  <c:v>65.872669000000002</c:v>
                </c:pt>
                <c:pt idx="49">
                  <c:v>66.060339999999997</c:v>
                </c:pt>
                <c:pt idx="50">
                  <c:v>66.089213000000001</c:v>
                </c:pt>
                <c:pt idx="51">
                  <c:v>66.940950999999998</c:v>
                </c:pt>
                <c:pt idx="52">
                  <c:v>66.955387999999999</c:v>
                </c:pt>
                <c:pt idx="53">
                  <c:v>67.042005000000003</c:v>
                </c:pt>
                <c:pt idx="54">
                  <c:v>67.200810000000004</c:v>
                </c:pt>
                <c:pt idx="55">
                  <c:v>67.258555000000001</c:v>
                </c:pt>
                <c:pt idx="56">
                  <c:v>67.330736000000002</c:v>
                </c:pt>
                <c:pt idx="57">
                  <c:v>67.345172000000005</c:v>
                </c:pt>
                <c:pt idx="58">
                  <c:v>67.345172000000005</c:v>
                </c:pt>
                <c:pt idx="59">
                  <c:v>67.561716000000004</c:v>
                </c:pt>
                <c:pt idx="60">
                  <c:v>67.619461000000001</c:v>
                </c:pt>
                <c:pt idx="61">
                  <c:v>67.807131999999996</c:v>
                </c:pt>
                <c:pt idx="62">
                  <c:v>68.095856999999995</c:v>
                </c:pt>
                <c:pt idx="63">
                  <c:v>68.095856999999995</c:v>
                </c:pt>
                <c:pt idx="64">
                  <c:v>68.225783000000007</c:v>
                </c:pt>
                <c:pt idx="65">
                  <c:v>68.918723</c:v>
                </c:pt>
                <c:pt idx="66">
                  <c:v>69.091958000000005</c:v>
                </c:pt>
                <c:pt idx="67">
                  <c:v>69.525051000000005</c:v>
                </c:pt>
                <c:pt idx="68">
                  <c:v>69.640540999999999</c:v>
                </c:pt>
                <c:pt idx="69">
                  <c:v>69.669414000000003</c:v>
                </c:pt>
                <c:pt idx="70">
                  <c:v>69.669414000000003</c:v>
                </c:pt>
                <c:pt idx="71">
                  <c:v>69.683850000000007</c:v>
                </c:pt>
                <c:pt idx="72">
                  <c:v>69.784903999999997</c:v>
                </c:pt>
                <c:pt idx="73">
                  <c:v>69.784903999999997</c:v>
                </c:pt>
                <c:pt idx="74">
                  <c:v>69.799340000000001</c:v>
                </c:pt>
                <c:pt idx="75">
                  <c:v>70.044756000000007</c:v>
                </c:pt>
                <c:pt idx="76">
                  <c:v>70.203554999999994</c:v>
                </c:pt>
                <c:pt idx="77">
                  <c:v>70.391226000000003</c:v>
                </c:pt>
                <c:pt idx="78">
                  <c:v>70.391226000000003</c:v>
                </c:pt>
                <c:pt idx="79">
                  <c:v>70.391226000000003</c:v>
                </c:pt>
                <c:pt idx="80">
                  <c:v>70.391226000000003</c:v>
                </c:pt>
                <c:pt idx="81">
                  <c:v>70.420097999999996</c:v>
                </c:pt>
                <c:pt idx="82">
                  <c:v>70.420097999999996</c:v>
                </c:pt>
                <c:pt idx="83">
                  <c:v>70.448971</c:v>
                </c:pt>
                <c:pt idx="84">
                  <c:v>70.521152000000001</c:v>
                </c:pt>
                <c:pt idx="85">
                  <c:v>71.069728999999995</c:v>
                </c:pt>
                <c:pt idx="86">
                  <c:v>71.214091999999994</c:v>
                </c:pt>
                <c:pt idx="87">
                  <c:v>71.315145000000001</c:v>
                </c:pt>
                <c:pt idx="88">
                  <c:v>71.329582000000002</c:v>
                </c:pt>
                <c:pt idx="89">
                  <c:v>71.344018000000005</c:v>
                </c:pt>
                <c:pt idx="90">
                  <c:v>71.719359999999995</c:v>
                </c:pt>
                <c:pt idx="91">
                  <c:v>71.748232999999999</c:v>
                </c:pt>
                <c:pt idx="92">
                  <c:v>71.777105000000006</c:v>
                </c:pt>
                <c:pt idx="93">
                  <c:v>71.777105000000006</c:v>
                </c:pt>
                <c:pt idx="94">
                  <c:v>71.777105000000006</c:v>
                </c:pt>
                <c:pt idx="95">
                  <c:v>72.094702999999996</c:v>
                </c:pt>
                <c:pt idx="96">
                  <c:v>72.094702999999996</c:v>
                </c:pt>
                <c:pt idx="97">
                  <c:v>72.094702999999996</c:v>
                </c:pt>
                <c:pt idx="98">
                  <c:v>72.094702999999996</c:v>
                </c:pt>
                <c:pt idx="99">
                  <c:v>72.094702999999996</c:v>
                </c:pt>
                <c:pt idx="100">
                  <c:v>72.181319999999999</c:v>
                </c:pt>
                <c:pt idx="101">
                  <c:v>72.181319999999999</c:v>
                </c:pt>
                <c:pt idx="102">
                  <c:v>72.224628999999993</c:v>
                </c:pt>
                <c:pt idx="103">
                  <c:v>72.253501</c:v>
                </c:pt>
                <c:pt idx="104">
                  <c:v>72.484481000000002</c:v>
                </c:pt>
                <c:pt idx="105">
                  <c:v>72.498918000000003</c:v>
                </c:pt>
                <c:pt idx="106">
                  <c:v>72.498918000000003</c:v>
                </c:pt>
                <c:pt idx="107">
                  <c:v>72.498918000000003</c:v>
                </c:pt>
                <c:pt idx="108">
                  <c:v>72.498918000000003</c:v>
                </c:pt>
                <c:pt idx="109">
                  <c:v>72.498918000000003</c:v>
                </c:pt>
                <c:pt idx="110">
                  <c:v>72.513354000000007</c:v>
                </c:pt>
                <c:pt idx="111">
                  <c:v>72.571099000000004</c:v>
                </c:pt>
                <c:pt idx="112">
                  <c:v>72.643280000000004</c:v>
                </c:pt>
                <c:pt idx="113">
                  <c:v>72.758769999999998</c:v>
                </c:pt>
                <c:pt idx="114">
                  <c:v>72.758769999999998</c:v>
                </c:pt>
                <c:pt idx="115">
                  <c:v>73.177420999999995</c:v>
                </c:pt>
                <c:pt idx="116">
                  <c:v>73.365092000000004</c:v>
                </c:pt>
                <c:pt idx="117">
                  <c:v>73.365092000000004</c:v>
                </c:pt>
                <c:pt idx="118">
                  <c:v>73.523891000000006</c:v>
                </c:pt>
                <c:pt idx="119">
                  <c:v>73.523891000000006</c:v>
                </c:pt>
                <c:pt idx="120">
                  <c:v>73.884797000000006</c:v>
                </c:pt>
                <c:pt idx="121">
                  <c:v>74.187957999999995</c:v>
                </c:pt>
                <c:pt idx="122">
                  <c:v>74.260138999999995</c:v>
                </c:pt>
                <c:pt idx="123">
                  <c:v>74.274575999999996</c:v>
                </c:pt>
                <c:pt idx="124">
                  <c:v>74.274575999999996</c:v>
                </c:pt>
                <c:pt idx="125">
                  <c:v>74.274575999999996</c:v>
                </c:pt>
                <c:pt idx="126">
                  <c:v>74.433374000000001</c:v>
                </c:pt>
                <c:pt idx="127">
                  <c:v>74.433374000000001</c:v>
                </c:pt>
                <c:pt idx="128">
                  <c:v>74.476682999999994</c:v>
                </c:pt>
                <c:pt idx="129">
                  <c:v>74.534428000000005</c:v>
                </c:pt>
                <c:pt idx="130">
                  <c:v>74.577736999999999</c:v>
                </c:pt>
                <c:pt idx="131">
                  <c:v>74.606609000000006</c:v>
                </c:pt>
                <c:pt idx="132">
                  <c:v>74.606609000000006</c:v>
                </c:pt>
                <c:pt idx="133">
                  <c:v>74.606609000000006</c:v>
                </c:pt>
                <c:pt idx="134">
                  <c:v>74.606609000000006</c:v>
                </c:pt>
                <c:pt idx="135">
                  <c:v>74.664354000000003</c:v>
                </c:pt>
                <c:pt idx="136">
                  <c:v>74.981952000000007</c:v>
                </c:pt>
                <c:pt idx="137">
                  <c:v>75.025260000000003</c:v>
                </c:pt>
                <c:pt idx="138">
                  <c:v>75.054132999999993</c:v>
                </c:pt>
                <c:pt idx="139">
                  <c:v>75.169623000000001</c:v>
                </c:pt>
                <c:pt idx="140">
                  <c:v>75.169623000000001</c:v>
                </c:pt>
                <c:pt idx="141">
                  <c:v>75.169623000000001</c:v>
                </c:pt>
                <c:pt idx="142">
                  <c:v>75.313985000000002</c:v>
                </c:pt>
                <c:pt idx="143">
                  <c:v>75.357293999999996</c:v>
                </c:pt>
                <c:pt idx="144">
                  <c:v>75.559402000000006</c:v>
                </c:pt>
                <c:pt idx="145">
                  <c:v>75.559402000000006</c:v>
                </c:pt>
                <c:pt idx="146">
                  <c:v>75.559402000000006</c:v>
                </c:pt>
                <c:pt idx="147">
                  <c:v>75.573843999999994</c:v>
                </c:pt>
                <c:pt idx="148">
                  <c:v>75.573843999999994</c:v>
                </c:pt>
                <c:pt idx="149">
                  <c:v>75.573843999999994</c:v>
                </c:pt>
                <c:pt idx="150">
                  <c:v>75.573843999999994</c:v>
                </c:pt>
                <c:pt idx="151">
                  <c:v>75.602716000000001</c:v>
                </c:pt>
                <c:pt idx="152">
                  <c:v>75.602716000000001</c:v>
                </c:pt>
                <c:pt idx="153">
                  <c:v>75.602716000000001</c:v>
                </c:pt>
                <c:pt idx="154">
                  <c:v>75.703770000000006</c:v>
                </c:pt>
                <c:pt idx="155">
                  <c:v>75.703770000000006</c:v>
                </c:pt>
                <c:pt idx="156">
                  <c:v>75.703770000000006</c:v>
                </c:pt>
                <c:pt idx="157">
                  <c:v>75.732641999999998</c:v>
                </c:pt>
                <c:pt idx="158">
                  <c:v>75.761515000000003</c:v>
                </c:pt>
                <c:pt idx="159">
                  <c:v>75.761515000000003</c:v>
                </c:pt>
                <c:pt idx="160">
                  <c:v>75.761515000000003</c:v>
                </c:pt>
                <c:pt idx="161">
                  <c:v>76.035803999999999</c:v>
                </c:pt>
                <c:pt idx="162">
                  <c:v>76.035803999999999</c:v>
                </c:pt>
                <c:pt idx="163">
                  <c:v>76.035803999999999</c:v>
                </c:pt>
                <c:pt idx="164">
                  <c:v>76.093548999999996</c:v>
                </c:pt>
                <c:pt idx="165">
                  <c:v>76.107984999999999</c:v>
                </c:pt>
                <c:pt idx="166">
                  <c:v>76.107984999999999</c:v>
                </c:pt>
                <c:pt idx="167">
                  <c:v>76.107984999999999</c:v>
                </c:pt>
                <c:pt idx="168">
                  <c:v>76.266783000000004</c:v>
                </c:pt>
                <c:pt idx="169">
                  <c:v>76.382272999999998</c:v>
                </c:pt>
                <c:pt idx="170">
                  <c:v>76.382272999999998</c:v>
                </c:pt>
                <c:pt idx="171">
                  <c:v>76.382272999999998</c:v>
                </c:pt>
                <c:pt idx="172">
                  <c:v>76.497763000000006</c:v>
                </c:pt>
                <c:pt idx="173">
                  <c:v>76.497763000000006</c:v>
                </c:pt>
                <c:pt idx="174">
                  <c:v>76.642126000000005</c:v>
                </c:pt>
                <c:pt idx="175">
                  <c:v>76.670997999999997</c:v>
                </c:pt>
                <c:pt idx="176">
                  <c:v>76.670997999999997</c:v>
                </c:pt>
                <c:pt idx="177">
                  <c:v>76.699871000000002</c:v>
                </c:pt>
                <c:pt idx="178">
                  <c:v>76.714307000000005</c:v>
                </c:pt>
                <c:pt idx="179">
                  <c:v>76.714307000000005</c:v>
                </c:pt>
                <c:pt idx="180">
                  <c:v>76.714307000000005</c:v>
                </c:pt>
                <c:pt idx="181">
                  <c:v>76.800925000000007</c:v>
                </c:pt>
                <c:pt idx="182">
                  <c:v>76.959722999999997</c:v>
                </c:pt>
                <c:pt idx="183">
                  <c:v>76.959722999999997</c:v>
                </c:pt>
                <c:pt idx="184">
                  <c:v>76.959722999999997</c:v>
                </c:pt>
                <c:pt idx="185">
                  <c:v>76.959722999999997</c:v>
                </c:pt>
                <c:pt idx="186">
                  <c:v>76.959722999999997</c:v>
                </c:pt>
                <c:pt idx="187">
                  <c:v>76.974159</c:v>
                </c:pt>
                <c:pt idx="188">
                  <c:v>76.974159</c:v>
                </c:pt>
                <c:pt idx="189">
                  <c:v>76.974159</c:v>
                </c:pt>
                <c:pt idx="190">
                  <c:v>76.988596000000001</c:v>
                </c:pt>
                <c:pt idx="191">
                  <c:v>77.031903999999997</c:v>
                </c:pt>
                <c:pt idx="192">
                  <c:v>77.031903999999997</c:v>
                </c:pt>
                <c:pt idx="193">
                  <c:v>77.031903999999997</c:v>
                </c:pt>
                <c:pt idx="194">
                  <c:v>77.031903999999997</c:v>
                </c:pt>
                <c:pt idx="195">
                  <c:v>77.031903999999997</c:v>
                </c:pt>
                <c:pt idx="196">
                  <c:v>77.031903999999997</c:v>
                </c:pt>
                <c:pt idx="197">
                  <c:v>77.176266999999996</c:v>
                </c:pt>
                <c:pt idx="198">
                  <c:v>77.219576000000004</c:v>
                </c:pt>
                <c:pt idx="199">
                  <c:v>77.219576000000004</c:v>
                </c:pt>
                <c:pt idx="200">
                  <c:v>77.219576000000004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B6-4395-9A5D-0228F076E0E4}"/>
            </c:ext>
          </c:extLst>
        </c:ser>
        <c:ser>
          <c:idx val="2"/>
          <c:order val="2"/>
          <c:tx>
            <c:v>メルセンヌ・ツイスタ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Sheet1!$B$1:$B$201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Sheet1!$E$1:$E$201</c:f>
              <c:numCache>
                <c:formatCode>General</c:formatCode>
                <c:ptCount val="201"/>
                <c:pt idx="0">
                  <c:v>0</c:v>
                </c:pt>
                <c:pt idx="1">
                  <c:v>41.576439000000001</c:v>
                </c:pt>
                <c:pt idx="2">
                  <c:v>46.455896000000003</c:v>
                </c:pt>
                <c:pt idx="3">
                  <c:v>49.718493000000002</c:v>
                </c:pt>
                <c:pt idx="4">
                  <c:v>51.104373000000002</c:v>
                </c:pt>
                <c:pt idx="5">
                  <c:v>53.919446000000001</c:v>
                </c:pt>
                <c:pt idx="6">
                  <c:v>54.511333</c:v>
                </c:pt>
                <c:pt idx="7">
                  <c:v>55.319761999999997</c:v>
                </c:pt>
                <c:pt idx="8">
                  <c:v>55.940520999999997</c:v>
                </c:pt>
                <c:pt idx="9">
                  <c:v>56.965494</c:v>
                </c:pt>
                <c:pt idx="10">
                  <c:v>57.571815999999998</c:v>
                </c:pt>
                <c:pt idx="11">
                  <c:v>58.697850000000003</c:v>
                </c:pt>
                <c:pt idx="12">
                  <c:v>59.015447000000002</c:v>
                </c:pt>
                <c:pt idx="13">
                  <c:v>59.636204999999997</c:v>
                </c:pt>
                <c:pt idx="14">
                  <c:v>60.054856999999998</c:v>
                </c:pt>
                <c:pt idx="15">
                  <c:v>60.762239000000001</c:v>
                </c:pt>
                <c:pt idx="16">
                  <c:v>60.906601000000002</c:v>
                </c:pt>
                <c:pt idx="17">
                  <c:v>61.382997000000003</c:v>
                </c:pt>
                <c:pt idx="18">
                  <c:v>61.642848999999998</c:v>
                </c:pt>
                <c:pt idx="19">
                  <c:v>62.292479999999998</c:v>
                </c:pt>
                <c:pt idx="20">
                  <c:v>62.480151999999997</c:v>
                </c:pt>
                <c:pt idx="21">
                  <c:v>62.812184999999999</c:v>
                </c:pt>
                <c:pt idx="22">
                  <c:v>63.129783000000003</c:v>
                </c:pt>
                <c:pt idx="23">
                  <c:v>63.158655000000003</c:v>
                </c:pt>
                <c:pt idx="24">
                  <c:v>63.360762999999999</c:v>
                </c:pt>
                <c:pt idx="25">
                  <c:v>64.198065</c:v>
                </c:pt>
                <c:pt idx="26">
                  <c:v>64.327990999999997</c:v>
                </c:pt>
                <c:pt idx="27">
                  <c:v>65.035366999999994</c:v>
                </c:pt>
                <c:pt idx="28">
                  <c:v>65.555071999999996</c:v>
                </c:pt>
                <c:pt idx="29">
                  <c:v>65.670562000000004</c:v>
                </c:pt>
                <c:pt idx="30">
                  <c:v>65.959287000000003</c:v>
                </c:pt>
                <c:pt idx="31">
                  <c:v>66.868769999999998</c:v>
                </c:pt>
                <c:pt idx="32">
                  <c:v>66.926514999999995</c:v>
                </c:pt>
                <c:pt idx="33">
                  <c:v>67.013132999999996</c:v>
                </c:pt>
                <c:pt idx="34">
                  <c:v>67.244118</c:v>
                </c:pt>
                <c:pt idx="35">
                  <c:v>67.590587999999997</c:v>
                </c:pt>
                <c:pt idx="36">
                  <c:v>67.662769999999995</c:v>
                </c:pt>
                <c:pt idx="37">
                  <c:v>68.081421000000006</c:v>
                </c:pt>
                <c:pt idx="38">
                  <c:v>68.254655999999997</c:v>
                </c:pt>
                <c:pt idx="39">
                  <c:v>68.312400999999994</c:v>
                </c:pt>
                <c:pt idx="40">
                  <c:v>68.557817</c:v>
                </c:pt>
                <c:pt idx="41">
                  <c:v>68.673306999999994</c:v>
                </c:pt>
                <c:pt idx="42">
                  <c:v>68.702179000000001</c:v>
                </c:pt>
                <c:pt idx="43">
                  <c:v>68.817668999999995</c:v>
                </c:pt>
                <c:pt idx="44">
                  <c:v>68.817668999999995</c:v>
                </c:pt>
                <c:pt idx="45">
                  <c:v>68.860978000000003</c:v>
                </c:pt>
                <c:pt idx="46">
                  <c:v>69.077522000000002</c:v>
                </c:pt>
                <c:pt idx="47">
                  <c:v>69.091958000000005</c:v>
                </c:pt>
                <c:pt idx="48">
                  <c:v>69.207447999999999</c:v>
                </c:pt>
                <c:pt idx="49">
                  <c:v>69.250756999999993</c:v>
                </c:pt>
                <c:pt idx="50">
                  <c:v>69.279629</c:v>
                </c:pt>
                <c:pt idx="51">
                  <c:v>69.322944000000007</c:v>
                </c:pt>
                <c:pt idx="52">
                  <c:v>69.337379999999996</c:v>
                </c:pt>
                <c:pt idx="53">
                  <c:v>69.409560999999997</c:v>
                </c:pt>
                <c:pt idx="54">
                  <c:v>69.481741999999997</c:v>
                </c:pt>
                <c:pt idx="55">
                  <c:v>69.582796000000002</c:v>
                </c:pt>
                <c:pt idx="56">
                  <c:v>69.582796000000002</c:v>
                </c:pt>
                <c:pt idx="57">
                  <c:v>70.217990999999998</c:v>
                </c:pt>
                <c:pt idx="58">
                  <c:v>70.275735999999995</c:v>
                </c:pt>
                <c:pt idx="59">
                  <c:v>70.420097999999996</c:v>
                </c:pt>
                <c:pt idx="60">
                  <c:v>70.420097999999996</c:v>
                </c:pt>
                <c:pt idx="61">
                  <c:v>70.434534999999997</c:v>
                </c:pt>
                <c:pt idx="62">
                  <c:v>70.448971</c:v>
                </c:pt>
                <c:pt idx="63">
                  <c:v>70.463407000000004</c:v>
                </c:pt>
                <c:pt idx="64">
                  <c:v>70.463407000000004</c:v>
                </c:pt>
                <c:pt idx="65">
                  <c:v>70.622206000000006</c:v>
                </c:pt>
                <c:pt idx="66">
                  <c:v>70.636641999999995</c:v>
                </c:pt>
                <c:pt idx="67">
                  <c:v>70.679951000000003</c:v>
                </c:pt>
                <c:pt idx="68">
                  <c:v>70.679951000000003</c:v>
                </c:pt>
                <c:pt idx="69">
                  <c:v>70.679951000000003</c:v>
                </c:pt>
                <c:pt idx="70">
                  <c:v>70.679951000000003</c:v>
                </c:pt>
                <c:pt idx="71">
                  <c:v>70.781003999999996</c:v>
                </c:pt>
                <c:pt idx="72">
                  <c:v>70.795440999999997</c:v>
                </c:pt>
                <c:pt idx="73">
                  <c:v>70.809877</c:v>
                </c:pt>
                <c:pt idx="74">
                  <c:v>70.809877</c:v>
                </c:pt>
                <c:pt idx="75">
                  <c:v>70.853185999999994</c:v>
                </c:pt>
                <c:pt idx="76">
                  <c:v>70.882058000000001</c:v>
                </c:pt>
                <c:pt idx="77">
                  <c:v>70.882058000000001</c:v>
                </c:pt>
                <c:pt idx="78">
                  <c:v>70.910931000000005</c:v>
                </c:pt>
                <c:pt idx="79">
                  <c:v>70.910931000000005</c:v>
                </c:pt>
                <c:pt idx="80">
                  <c:v>70.910931000000005</c:v>
                </c:pt>
                <c:pt idx="81">
                  <c:v>71.257401000000002</c:v>
                </c:pt>
                <c:pt idx="82">
                  <c:v>71.300708999999998</c:v>
                </c:pt>
                <c:pt idx="83">
                  <c:v>71.315145000000001</c:v>
                </c:pt>
                <c:pt idx="84">
                  <c:v>71.372889999999998</c:v>
                </c:pt>
                <c:pt idx="85">
                  <c:v>71.401763000000003</c:v>
                </c:pt>
                <c:pt idx="86">
                  <c:v>71.719359999999995</c:v>
                </c:pt>
                <c:pt idx="87">
                  <c:v>71.748232999999999</c:v>
                </c:pt>
                <c:pt idx="88">
                  <c:v>71.964776999999998</c:v>
                </c:pt>
                <c:pt idx="89">
                  <c:v>71.993649000000005</c:v>
                </c:pt>
                <c:pt idx="90">
                  <c:v>71.993649000000005</c:v>
                </c:pt>
                <c:pt idx="91">
                  <c:v>72.008084999999994</c:v>
                </c:pt>
                <c:pt idx="92">
                  <c:v>72.008084999999994</c:v>
                </c:pt>
                <c:pt idx="93">
                  <c:v>72.022520999999998</c:v>
                </c:pt>
                <c:pt idx="94">
                  <c:v>72.036957999999998</c:v>
                </c:pt>
                <c:pt idx="95">
                  <c:v>72.080265999999995</c:v>
                </c:pt>
                <c:pt idx="96">
                  <c:v>72.080265999999995</c:v>
                </c:pt>
                <c:pt idx="97">
                  <c:v>72.123575000000002</c:v>
                </c:pt>
                <c:pt idx="98">
                  <c:v>72.123575000000002</c:v>
                </c:pt>
                <c:pt idx="99">
                  <c:v>72.166883999999996</c:v>
                </c:pt>
                <c:pt idx="100">
                  <c:v>72.166883999999996</c:v>
                </c:pt>
                <c:pt idx="101">
                  <c:v>72.166883999999996</c:v>
                </c:pt>
                <c:pt idx="102">
                  <c:v>72.166883999999996</c:v>
                </c:pt>
                <c:pt idx="103">
                  <c:v>72.181319999999999</c:v>
                </c:pt>
                <c:pt idx="104">
                  <c:v>72.239064999999997</c:v>
                </c:pt>
                <c:pt idx="105">
                  <c:v>72.296809999999994</c:v>
                </c:pt>
                <c:pt idx="106">
                  <c:v>72.296809999999994</c:v>
                </c:pt>
                <c:pt idx="107">
                  <c:v>72.412300000000002</c:v>
                </c:pt>
                <c:pt idx="108">
                  <c:v>72.412300000000002</c:v>
                </c:pt>
                <c:pt idx="109">
                  <c:v>72.441173000000006</c:v>
                </c:pt>
                <c:pt idx="110">
                  <c:v>73.235166000000007</c:v>
                </c:pt>
                <c:pt idx="111">
                  <c:v>73.249601999999996</c:v>
                </c:pt>
                <c:pt idx="112">
                  <c:v>73.249601999999996</c:v>
                </c:pt>
                <c:pt idx="113">
                  <c:v>73.249601999999996</c:v>
                </c:pt>
                <c:pt idx="114">
                  <c:v>73.249601999999996</c:v>
                </c:pt>
                <c:pt idx="115">
                  <c:v>73.697125999999997</c:v>
                </c:pt>
                <c:pt idx="116">
                  <c:v>73.697125999999997</c:v>
                </c:pt>
                <c:pt idx="117">
                  <c:v>73.725998000000004</c:v>
                </c:pt>
                <c:pt idx="118">
                  <c:v>73.769306999999998</c:v>
                </c:pt>
                <c:pt idx="119">
                  <c:v>73.769306999999998</c:v>
                </c:pt>
                <c:pt idx="120">
                  <c:v>73.769306999999998</c:v>
                </c:pt>
                <c:pt idx="121">
                  <c:v>74.231267000000003</c:v>
                </c:pt>
                <c:pt idx="122">
                  <c:v>74.231267000000003</c:v>
                </c:pt>
                <c:pt idx="123">
                  <c:v>74.260138999999995</c:v>
                </c:pt>
                <c:pt idx="124">
                  <c:v>74.274575999999996</c:v>
                </c:pt>
                <c:pt idx="125">
                  <c:v>74.274575999999996</c:v>
                </c:pt>
                <c:pt idx="126">
                  <c:v>74.317884000000006</c:v>
                </c:pt>
                <c:pt idx="127">
                  <c:v>74.317884000000006</c:v>
                </c:pt>
                <c:pt idx="128">
                  <c:v>74.390066000000004</c:v>
                </c:pt>
                <c:pt idx="129">
                  <c:v>74.505555999999999</c:v>
                </c:pt>
                <c:pt idx="130">
                  <c:v>74.548863999999995</c:v>
                </c:pt>
                <c:pt idx="131">
                  <c:v>74.548863999999995</c:v>
                </c:pt>
                <c:pt idx="132">
                  <c:v>74.548863999999995</c:v>
                </c:pt>
                <c:pt idx="133">
                  <c:v>74.621046000000007</c:v>
                </c:pt>
                <c:pt idx="134">
                  <c:v>74.664354000000003</c:v>
                </c:pt>
                <c:pt idx="135">
                  <c:v>74.664354000000003</c:v>
                </c:pt>
                <c:pt idx="136">
                  <c:v>74.664354000000003</c:v>
                </c:pt>
                <c:pt idx="137">
                  <c:v>74.664354000000003</c:v>
                </c:pt>
                <c:pt idx="138">
                  <c:v>74.664354000000003</c:v>
                </c:pt>
                <c:pt idx="139">
                  <c:v>74.880898000000002</c:v>
                </c:pt>
                <c:pt idx="140">
                  <c:v>74.938642999999999</c:v>
                </c:pt>
                <c:pt idx="141">
                  <c:v>74.938642999999999</c:v>
                </c:pt>
                <c:pt idx="142">
                  <c:v>74.938642999999999</c:v>
                </c:pt>
                <c:pt idx="143">
                  <c:v>74.938642999999999</c:v>
                </c:pt>
                <c:pt idx="144">
                  <c:v>74.967515000000006</c:v>
                </c:pt>
                <c:pt idx="145">
                  <c:v>74.967515000000006</c:v>
                </c:pt>
                <c:pt idx="146">
                  <c:v>74.967515000000006</c:v>
                </c:pt>
                <c:pt idx="147">
                  <c:v>74.996387999999996</c:v>
                </c:pt>
                <c:pt idx="148">
                  <c:v>74.996387999999996</c:v>
                </c:pt>
                <c:pt idx="149">
                  <c:v>74.996387999999996</c:v>
                </c:pt>
                <c:pt idx="150">
                  <c:v>74.996387999999996</c:v>
                </c:pt>
                <c:pt idx="151">
                  <c:v>75.126313999999994</c:v>
                </c:pt>
                <c:pt idx="152">
                  <c:v>75.126313999999994</c:v>
                </c:pt>
                <c:pt idx="153">
                  <c:v>75.126313999999994</c:v>
                </c:pt>
                <c:pt idx="154">
                  <c:v>75.126313999999994</c:v>
                </c:pt>
                <c:pt idx="155">
                  <c:v>75.241804000000002</c:v>
                </c:pt>
                <c:pt idx="156">
                  <c:v>75.241804000000002</c:v>
                </c:pt>
                <c:pt idx="157">
                  <c:v>75.241804000000002</c:v>
                </c:pt>
                <c:pt idx="158">
                  <c:v>75.241804000000002</c:v>
                </c:pt>
                <c:pt idx="159">
                  <c:v>75.241804000000002</c:v>
                </c:pt>
                <c:pt idx="160">
                  <c:v>75.458348000000001</c:v>
                </c:pt>
                <c:pt idx="161">
                  <c:v>75.458348000000001</c:v>
                </c:pt>
                <c:pt idx="162">
                  <c:v>75.458348000000001</c:v>
                </c:pt>
                <c:pt idx="163">
                  <c:v>75.458348000000001</c:v>
                </c:pt>
                <c:pt idx="164">
                  <c:v>75.458348000000001</c:v>
                </c:pt>
                <c:pt idx="165">
                  <c:v>75.458348000000001</c:v>
                </c:pt>
                <c:pt idx="166">
                  <c:v>75.458348000000001</c:v>
                </c:pt>
                <c:pt idx="167">
                  <c:v>75.501656999999994</c:v>
                </c:pt>
                <c:pt idx="168">
                  <c:v>75.501656999999994</c:v>
                </c:pt>
                <c:pt idx="169">
                  <c:v>75.501656999999994</c:v>
                </c:pt>
                <c:pt idx="170">
                  <c:v>75.501656999999994</c:v>
                </c:pt>
                <c:pt idx="171">
                  <c:v>75.501656999999994</c:v>
                </c:pt>
                <c:pt idx="172">
                  <c:v>75.544965000000005</c:v>
                </c:pt>
                <c:pt idx="173">
                  <c:v>75.544965000000005</c:v>
                </c:pt>
                <c:pt idx="174">
                  <c:v>75.559402000000006</c:v>
                </c:pt>
                <c:pt idx="175">
                  <c:v>75.559402000000006</c:v>
                </c:pt>
                <c:pt idx="176">
                  <c:v>75.559402000000006</c:v>
                </c:pt>
                <c:pt idx="177">
                  <c:v>75.559402000000006</c:v>
                </c:pt>
                <c:pt idx="178">
                  <c:v>75.559402000000006</c:v>
                </c:pt>
                <c:pt idx="179">
                  <c:v>75.588279999999997</c:v>
                </c:pt>
                <c:pt idx="180">
                  <c:v>75.588279999999997</c:v>
                </c:pt>
                <c:pt idx="181">
                  <c:v>75.588279999999997</c:v>
                </c:pt>
                <c:pt idx="182">
                  <c:v>75.588279999999997</c:v>
                </c:pt>
                <c:pt idx="183">
                  <c:v>75.588279999999997</c:v>
                </c:pt>
                <c:pt idx="184">
                  <c:v>75.588279999999997</c:v>
                </c:pt>
                <c:pt idx="185">
                  <c:v>75.588279999999997</c:v>
                </c:pt>
                <c:pt idx="186">
                  <c:v>75.588279999999997</c:v>
                </c:pt>
                <c:pt idx="187">
                  <c:v>75.617152000000004</c:v>
                </c:pt>
                <c:pt idx="188">
                  <c:v>75.631589000000005</c:v>
                </c:pt>
                <c:pt idx="189">
                  <c:v>75.81926</c:v>
                </c:pt>
                <c:pt idx="190">
                  <c:v>75.81926</c:v>
                </c:pt>
                <c:pt idx="191">
                  <c:v>75.833696000000003</c:v>
                </c:pt>
                <c:pt idx="192">
                  <c:v>75.905877000000004</c:v>
                </c:pt>
                <c:pt idx="193">
                  <c:v>75.949185999999997</c:v>
                </c:pt>
                <c:pt idx="194">
                  <c:v>75.949185999999997</c:v>
                </c:pt>
                <c:pt idx="195">
                  <c:v>75.949185999999997</c:v>
                </c:pt>
                <c:pt idx="196">
                  <c:v>75.949185999999997</c:v>
                </c:pt>
                <c:pt idx="197">
                  <c:v>75.949185999999997</c:v>
                </c:pt>
                <c:pt idx="198">
                  <c:v>75.949185999999997</c:v>
                </c:pt>
                <c:pt idx="199">
                  <c:v>75.949185999999997</c:v>
                </c:pt>
                <c:pt idx="200">
                  <c:v>75.949185999999997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B6-4395-9A5D-0228F076E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887840"/>
        <c:axId val="1956882848"/>
      </c:lineChart>
      <c:catAx>
        <c:axId val="1956887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パターン数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882848"/>
        <c:crosses val="autoZero"/>
        <c:auto val="1"/>
        <c:lblAlgn val="ctr"/>
        <c:lblOffset val="100"/>
        <c:tickLblSkip val="10"/>
        <c:noMultiLvlLbl val="0"/>
      </c:catAx>
      <c:valAx>
        <c:axId val="19568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故障検出率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88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50591787439614E-2"/>
          <c:y val="3.2337962962962964E-2"/>
          <c:w val="0.83136896135265703"/>
          <c:h val="0.71199768518518514"/>
        </c:manualLayout>
      </c:layout>
      <c:lineChart>
        <c:grouping val="standard"/>
        <c:varyColors val="0"/>
        <c:ser>
          <c:idx val="0"/>
          <c:order val="0"/>
          <c:tx>
            <c:v>LFSR(フェーズシフタなし)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Sheet1!$H$1:$H$201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Sheet1!$I$1:$I$201</c:f>
              <c:numCache>
                <c:formatCode>General</c:formatCode>
                <c:ptCount val="201"/>
                <c:pt idx="0">
                  <c:v>0</c:v>
                </c:pt>
                <c:pt idx="1">
                  <c:v>39.237766999999998</c:v>
                </c:pt>
                <c:pt idx="2">
                  <c:v>43.756318</c:v>
                </c:pt>
                <c:pt idx="3">
                  <c:v>45.676338999999999</c:v>
                </c:pt>
                <c:pt idx="4">
                  <c:v>47.66854</c:v>
                </c:pt>
                <c:pt idx="5">
                  <c:v>51.739573</c:v>
                </c:pt>
                <c:pt idx="6">
                  <c:v>52.259278000000002</c:v>
                </c:pt>
                <c:pt idx="7">
                  <c:v>52.952218000000002</c:v>
                </c:pt>
                <c:pt idx="8">
                  <c:v>54.655695000000001</c:v>
                </c:pt>
                <c:pt idx="9">
                  <c:v>56.835568000000002</c:v>
                </c:pt>
                <c:pt idx="10">
                  <c:v>57.629561000000002</c:v>
                </c:pt>
                <c:pt idx="11">
                  <c:v>57.788359999999997</c:v>
                </c:pt>
                <c:pt idx="12">
                  <c:v>58.048217999999999</c:v>
                </c:pt>
                <c:pt idx="13">
                  <c:v>58.957701999999998</c:v>
                </c:pt>
                <c:pt idx="14">
                  <c:v>60.184783000000003</c:v>
                </c:pt>
                <c:pt idx="15">
                  <c:v>61.094271999999997</c:v>
                </c:pt>
                <c:pt idx="16">
                  <c:v>61.585104000000001</c:v>
                </c:pt>
                <c:pt idx="17">
                  <c:v>62.321353000000002</c:v>
                </c:pt>
                <c:pt idx="18">
                  <c:v>62.913238999999997</c:v>
                </c:pt>
                <c:pt idx="19">
                  <c:v>63.779414000000003</c:v>
                </c:pt>
                <c:pt idx="20">
                  <c:v>63.981521000000001</c:v>
                </c:pt>
                <c:pt idx="21">
                  <c:v>64.241373999999993</c:v>
                </c:pt>
                <c:pt idx="22">
                  <c:v>64.356863000000004</c:v>
                </c:pt>
                <c:pt idx="23">
                  <c:v>64.674460999999994</c:v>
                </c:pt>
                <c:pt idx="24">
                  <c:v>65.251911000000007</c:v>
                </c:pt>
                <c:pt idx="25">
                  <c:v>65.771615999999995</c:v>
                </c:pt>
                <c:pt idx="26">
                  <c:v>66.349064999999996</c:v>
                </c:pt>
                <c:pt idx="27">
                  <c:v>66.377938</c:v>
                </c:pt>
                <c:pt idx="28">
                  <c:v>66.681099000000003</c:v>
                </c:pt>
                <c:pt idx="29">
                  <c:v>66.897643000000002</c:v>
                </c:pt>
                <c:pt idx="30">
                  <c:v>67.128628000000006</c:v>
                </c:pt>
                <c:pt idx="31">
                  <c:v>67.244118</c:v>
                </c:pt>
                <c:pt idx="32">
                  <c:v>67.503971000000007</c:v>
                </c:pt>
                <c:pt idx="33">
                  <c:v>67.518406999999996</c:v>
                </c:pt>
                <c:pt idx="34">
                  <c:v>67.648332999999994</c:v>
                </c:pt>
                <c:pt idx="35">
                  <c:v>67.662769999999995</c:v>
                </c:pt>
                <c:pt idx="36">
                  <c:v>68.225783000000007</c:v>
                </c:pt>
                <c:pt idx="37">
                  <c:v>68.427891000000002</c:v>
                </c:pt>
                <c:pt idx="38">
                  <c:v>68.456762999999995</c:v>
                </c:pt>
                <c:pt idx="39">
                  <c:v>68.586689000000007</c:v>
                </c:pt>
                <c:pt idx="40">
                  <c:v>68.601124999999996</c:v>
                </c:pt>
                <c:pt idx="41">
                  <c:v>68.832104999999999</c:v>
                </c:pt>
                <c:pt idx="42">
                  <c:v>68.860978000000003</c:v>
                </c:pt>
                <c:pt idx="43">
                  <c:v>68.904286999999997</c:v>
                </c:pt>
                <c:pt idx="44">
                  <c:v>69.034212999999994</c:v>
                </c:pt>
                <c:pt idx="45">
                  <c:v>69.193011999999996</c:v>
                </c:pt>
                <c:pt idx="46">
                  <c:v>69.308501000000007</c:v>
                </c:pt>
                <c:pt idx="47">
                  <c:v>69.539486999999994</c:v>
                </c:pt>
                <c:pt idx="48">
                  <c:v>69.626104999999995</c:v>
                </c:pt>
                <c:pt idx="49">
                  <c:v>69.640540999999999</c:v>
                </c:pt>
                <c:pt idx="50">
                  <c:v>69.727159</c:v>
                </c:pt>
                <c:pt idx="51">
                  <c:v>69.929265999999998</c:v>
                </c:pt>
                <c:pt idx="52">
                  <c:v>70.044756000000007</c:v>
                </c:pt>
                <c:pt idx="53">
                  <c:v>70.102501000000004</c:v>
                </c:pt>
                <c:pt idx="54">
                  <c:v>70.304608000000002</c:v>
                </c:pt>
                <c:pt idx="55">
                  <c:v>70.347916999999995</c:v>
                </c:pt>
                <c:pt idx="56">
                  <c:v>70.362352999999999</c:v>
                </c:pt>
                <c:pt idx="57">
                  <c:v>70.521152000000001</c:v>
                </c:pt>
                <c:pt idx="58">
                  <c:v>70.521152000000001</c:v>
                </c:pt>
                <c:pt idx="59">
                  <c:v>70.535588000000004</c:v>
                </c:pt>
                <c:pt idx="60">
                  <c:v>70.593333000000001</c:v>
                </c:pt>
                <c:pt idx="61">
                  <c:v>70.853185999999994</c:v>
                </c:pt>
                <c:pt idx="62">
                  <c:v>70.910931000000005</c:v>
                </c:pt>
                <c:pt idx="63">
                  <c:v>71.011983999999998</c:v>
                </c:pt>
                <c:pt idx="64">
                  <c:v>71.055293000000006</c:v>
                </c:pt>
                <c:pt idx="65">
                  <c:v>71.199656000000004</c:v>
                </c:pt>
                <c:pt idx="66">
                  <c:v>71.257401000000002</c:v>
                </c:pt>
                <c:pt idx="67">
                  <c:v>71.257401000000002</c:v>
                </c:pt>
                <c:pt idx="68">
                  <c:v>71.344018000000005</c:v>
                </c:pt>
                <c:pt idx="69">
                  <c:v>71.372889999999998</c:v>
                </c:pt>
                <c:pt idx="70">
                  <c:v>71.387326999999999</c:v>
                </c:pt>
                <c:pt idx="71">
                  <c:v>71.488380000000006</c:v>
                </c:pt>
                <c:pt idx="72">
                  <c:v>71.531689</c:v>
                </c:pt>
                <c:pt idx="73">
                  <c:v>71.618307000000001</c:v>
                </c:pt>
                <c:pt idx="74">
                  <c:v>71.647178999999994</c:v>
                </c:pt>
                <c:pt idx="75">
                  <c:v>71.719359999999995</c:v>
                </c:pt>
                <c:pt idx="76">
                  <c:v>72.094702999999996</c:v>
                </c:pt>
                <c:pt idx="77">
                  <c:v>72.181319999999999</c:v>
                </c:pt>
                <c:pt idx="78">
                  <c:v>72.267938000000001</c:v>
                </c:pt>
                <c:pt idx="79">
                  <c:v>72.267938000000001</c:v>
                </c:pt>
                <c:pt idx="80">
                  <c:v>72.296809999999994</c:v>
                </c:pt>
                <c:pt idx="81">
                  <c:v>72.354555000000005</c:v>
                </c:pt>
                <c:pt idx="82">
                  <c:v>72.354555000000005</c:v>
                </c:pt>
                <c:pt idx="83">
                  <c:v>72.354555000000005</c:v>
                </c:pt>
                <c:pt idx="84">
                  <c:v>72.397863999999998</c:v>
                </c:pt>
                <c:pt idx="85">
                  <c:v>72.412300000000002</c:v>
                </c:pt>
                <c:pt idx="86">
                  <c:v>72.542225999999999</c:v>
                </c:pt>
                <c:pt idx="87">
                  <c:v>72.542225999999999</c:v>
                </c:pt>
                <c:pt idx="88">
                  <c:v>72.542225999999999</c:v>
                </c:pt>
                <c:pt idx="89">
                  <c:v>72.542225999999999</c:v>
                </c:pt>
                <c:pt idx="90">
                  <c:v>72.542225999999999</c:v>
                </c:pt>
                <c:pt idx="91">
                  <c:v>72.556663</c:v>
                </c:pt>
                <c:pt idx="92">
                  <c:v>72.599970999999996</c:v>
                </c:pt>
                <c:pt idx="93">
                  <c:v>72.599970999999996</c:v>
                </c:pt>
                <c:pt idx="94">
                  <c:v>72.701025000000001</c:v>
                </c:pt>
                <c:pt idx="95">
                  <c:v>72.744333999999995</c:v>
                </c:pt>
                <c:pt idx="96">
                  <c:v>72.744333999999995</c:v>
                </c:pt>
                <c:pt idx="97">
                  <c:v>72.903131999999999</c:v>
                </c:pt>
                <c:pt idx="98">
                  <c:v>72.932005000000004</c:v>
                </c:pt>
                <c:pt idx="99">
                  <c:v>72.975313999999997</c:v>
                </c:pt>
                <c:pt idx="100">
                  <c:v>73.047494999999998</c:v>
                </c:pt>
                <c:pt idx="101">
                  <c:v>73.105239999999995</c:v>
                </c:pt>
                <c:pt idx="102">
                  <c:v>73.105239999999995</c:v>
                </c:pt>
                <c:pt idx="103">
                  <c:v>73.134112000000002</c:v>
                </c:pt>
                <c:pt idx="104">
                  <c:v>73.134112000000002</c:v>
                </c:pt>
                <c:pt idx="105">
                  <c:v>73.134112000000002</c:v>
                </c:pt>
                <c:pt idx="106">
                  <c:v>73.134112000000002</c:v>
                </c:pt>
                <c:pt idx="107">
                  <c:v>73.495018000000002</c:v>
                </c:pt>
                <c:pt idx="108">
                  <c:v>73.523891000000006</c:v>
                </c:pt>
                <c:pt idx="109">
                  <c:v>73.523891000000006</c:v>
                </c:pt>
                <c:pt idx="110">
                  <c:v>73.523891000000006</c:v>
                </c:pt>
                <c:pt idx="111">
                  <c:v>73.523891000000006</c:v>
                </c:pt>
                <c:pt idx="112">
                  <c:v>73.538326999999995</c:v>
                </c:pt>
                <c:pt idx="113">
                  <c:v>73.827051999999995</c:v>
                </c:pt>
                <c:pt idx="114">
                  <c:v>73.841487999999998</c:v>
                </c:pt>
                <c:pt idx="115">
                  <c:v>73.884797000000006</c:v>
                </c:pt>
                <c:pt idx="116">
                  <c:v>73.956978000000007</c:v>
                </c:pt>
                <c:pt idx="117">
                  <c:v>73.956978000000007</c:v>
                </c:pt>
                <c:pt idx="118">
                  <c:v>73.956978000000007</c:v>
                </c:pt>
                <c:pt idx="119">
                  <c:v>73.956978000000007</c:v>
                </c:pt>
                <c:pt idx="120">
                  <c:v>73.956978000000007</c:v>
                </c:pt>
                <c:pt idx="121">
                  <c:v>73.956978000000007</c:v>
                </c:pt>
                <c:pt idx="122">
                  <c:v>73.985850999999997</c:v>
                </c:pt>
                <c:pt idx="123">
                  <c:v>73.985850999999997</c:v>
                </c:pt>
                <c:pt idx="124">
                  <c:v>73.985850999999997</c:v>
                </c:pt>
                <c:pt idx="125">
                  <c:v>73.985850999999997</c:v>
                </c:pt>
                <c:pt idx="126">
                  <c:v>73.985850999999997</c:v>
                </c:pt>
                <c:pt idx="127">
                  <c:v>73.985850999999997</c:v>
                </c:pt>
                <c:pt idx="128">
                  <c:v>74.058031999999997</c:v>
                </c:pt>
                <c:pt idx="129">
                  <c:v>74.058031999999997</c:v>
                </c:pt>
                <c:pt idx="130">
                  <c:v>74.058031999999997</c:v>
                </c:pt>
                <c:pt idx="131">
                  <c:v>74.115776999999994</c:v>
                </c:pt>
                <c:pt idx="132">
                  <c:v>74.115776999999994</c:v>
                </c:pt>
                <c:pt idx="133">
                  <c:v>74.115776999999994</c:v>
                </c:pt>
                <c:pt idx="134">
                  <c:v>74.173522000000006</c:v>
                </c:pt>
                <c:pt idx="135">
                  <c:v>74.173522000000006</c:v>
                </c:pt>
                <c:pt idx="136">
                  <c:v>74.361193</c:v>
                </c:pt>
                <c:pt idx="137">
                  <c:v>74.390066000000004</c:v>
                </c:pt>
                <c:pt idx="138">
                  <c:v>74.649918</c:v>
                </c:pt>
                <c:pt idx="139">
                  <c:v>74.779843999999997</c:v>
                </c:pt>
                <c:pt idx="140">
                  <c:v>74.779843999999997</c:v>
                </c:pt>
                <c:pt idx="141">
                  <c:v>74.779843999999997</c:v>
                </c:pt>
                <c:pt idx="142">
                  <c:v>74.996387999999996</c:v>
                </c:pt>
                <c:pt idx="143">
                  <c:v>75.025260000000003</c:v>
                </c:pt>
                <c:pt idx="144">
                  <c:v>75.386167</c:v>
                </c:pt>
                <c:pt idx="145">
                  <c:v>75.386167</c:v>
                </c:pt>
                <c:pt idx="146">
                  <c:v>75.386167</c:v>
                </c:pt>
                <c:pt idx="147">
                  <c:v>75.472784000000004</c:v>
                </c:pt>
                <c:pt idx="148">
                  <c:v>75.472784000000004</c:v>
                </c:pt>
                <c:pt idx="149">
                  <c:v>75.559402000000006</c:v>
                </c:pt>
                <c:pt idx="150">
                  <c:v>75.559402000000006</c:v>
                </c:pt>
                <c:pt idx="151">
                  <c:v>75.573843999999994</c:v>
                </c:pt>
                <c:pt idx="152">
                  <c:v>75.573843999999994</c:v>
                </c:pt>
                <c:pt idx="153">
                  <c:v>75.573843999999994</c:v>
                </c:pt>
                <c:pt idx="154">
                  <c:v>75.573843999999994</c:v>
                </c:pt>
                <c:pt idx="155">
                  <c:v>75.573843999999994</c:v>
                </c:pt>
                <c:pt idx="156">
                  <c:v>75.573843999999994</c:v>
                </c:pt>
                <c:pt idx="157">
                  <c:v>75.631589000000005</c:v>
                </c:pt>
                <c:pt idx="158">
                  <c:v>75.631589000000005</c:v>
                </c:pt>
                <c:pt idx="159">
                  <c:v>75.631589000000005</c:v>
                </c:pt>
                <c:pt idx="160">
                  <c:v>75.631589000000005</c:v>
                </c:pt>
                <c:pt idx="161">
                  <c:v>75.631589000000005</c:v>
                </c:pt>
                <c:pt idx="162">
                  <c:v>75.646024999999995</c:v>
                </c:pt>
                <c:pt idx="163">
                  <c:v>75.674897000000001</c:v>
                </c:pt>
                <c:pt idx="164">
                  <c:v>75.674897000000001</c:v>
                </c:pt>
                <c:pt idx="165">
                  <c:v>75.674897000000001</c:v>
                </c:pt>
                <c:pt idx="166">
                  <c:v>75.674897000000001</c:v>
                </c:pt>
                <c:pt idx="167">
                  <c:v>75.674897000000001</c:v>
                </c:pt>
                <c:pt idx="168">
                  <c:v>75.804823999999996</c:v>
                </c:pt>
                <c:pt idx="169">
                  <c:v>75.804823999999996</c:v>
                </c:pt>
                <c:pt idx="170">
                  <c:v>75.81926</c:v>
                </c:pt>
                <c:pt idx="171">
                  <c:v>75.81926</c:v>
                </c:pt>
                <c:pt idx="172">
                  <c:v>75.963622000000001</c:v>
                </c:pt>
                <c:pt idx="173">
                  <c:v>75.963622000000001</c:v>
                </c:pt>
                <c:pt idx="174">
                  <c:v>75.963622000000001</c:v>
                </c:pt>
                <c:pt idx="175">
                  <c:v>76.035803999999999</c:v>
                </c:pt>
                <c:pt idx="176">
                  <c:v>76.035803999999999</c:v>
                </c:pt>
                <c:pt idx="177">
                  <c:v>76.035803999999999</c:v>
                </c:pt>
                <c:pt idx="178">
                  <c:v>76.035803999999999</c:v>
                </c:pt>
                <c:pt idx="179">
                  <c:v>76.064676000000006</c:v>
                </c:pt>
                <c:pt idx="180">
                  <c:v>76.252347</c:v>
                </c:pt>
                <c:pt idx="181">
                  <c:v>76.252347</c:v>
                </c:pt>
                <c:pt idx="182">
                  <c:v>76.281220000000005</c:v>
                </c:pt>
                <c:pt idx="183">
                  <c:v>76.310091999999997</c:v>
                </c:pt>
                <c:pt idx="184">
                  <c:v>76.310091999999997</c:v>
                </c:pt>
                <c:pt idx="185">
                  <c:v>76.310091999999997</c:v>
                </c:pt>
                <c:pt idx="186">
                  <c:v>76.310091999999997</c:v>
                </c:pt>
                <c:pt idx="187">
                  <c:v>76.310091999999997</c:v>
                </c:pt>
                <c:pt idx="188">
                  <c:v>76.310091999999997</c:v>
                </c:pt>
                <c:pt idx="189">
                  <c:v>76.483327000000003</c:v>
                </c:pt>
                <c:pt idx="190">
                  <c:v>76.483327000000003</c:v>
                </c:pt>
                <c:pt idx="191">
                  <c:v>76.526635999999996</c:v>
                </c:pt>
                <c:pt idx="192">
                  <c:v>76.526635999999996</c:v>
                </c:pt>
                <c:pt idx="193">
                  <c:v>76.526635999999996</c:v>
                </c:pt>
                <c:pt idx="194">
                  <c:v>76.526635999999996</c:v>
                </c:pt>
                <c:pt idx="195">
                  <c:v>76.526635999999996</c:v>
                </c:pt>
                <c:pt idx="196">
                  <c:v>76.541072</c:v>
                </c:pt>
                <c:pt idx="197">
                  <c:v>76.541072</c:v>
                </c:pt>
                <c:pt idx="198">
                  <c:v>76.541072</c:v>
                </c:pt>
                <c:pt idx="199">
                  <c:v>76.541072</c:v>
                </c:pt>
                <c:pt idx="200">
                  <c:v>76.541072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30-4273-ACB9-071202231BD5}"/>
            </c:ext>
          </c:extLst>
        </c:ser>
        <c:ser>
          <c:idx val="1"/>
          <c:order val="1"/>
          <c:tx>
            <c:v>LFSR(フェーズシフタあり)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Sheet1!$H$1:$H$201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Sheet1!$J$1:$J$201</c:f>
              <c:numCache>
                <c:formatCode>General</c:formatCode>
                <c:ptCount val="201"/>
                <c:pt idx="0">
                  <c:v>0</c:v>
                </c:pt>
                <c:pt idx="1">
                  <c:v>37.462102999999999</c:v>
                </c:pt>
                <c:pt idx="2">
                  <c:v>42.774647000000002</c:v>
                </c:pt>
                <c:pt idx="3">
                  <c:v>45.835137000000003</c:v>
                </c:pt>
                <c:pt idx="4">
                  <c:v>49.242097000000001</c:v>
                </c:pt>
                <c:pt idx="5">
                  <c:v>52.836728000000001</c:v>
                </c:pt>
                <c:pt idx="6">
                  <c:v>53.471922999999997</c:v>
                </c:pt>
                <c:pt idx="7">
                  <c:v>54.193734999999997</c:v>
                </c:pt>
                <c:pt idx="8">
                  <c:v>54.626821999999997</c:v>
                </c:pt>
                <c:pt idx="9">
                  <c:v>56.171500999999999</c:v>
                </c:pt>
                <c:pt idx="10">
                  <c:v>56.503534000000002</c:v>
                </c:pt>
                <c:pt idx="11">
                  <c:v>56.590152000000003</c:v>
                </c:pt>
                <c:pt idx="12">
                  <c:v>56.647897</c:v>
                </c:pt>
                <c:pt idx="13">
                  <c:v>57.874977999999999</c:v>
                </c:pt>
                <c:pt idx="14">
                  <c:v>59.130937000000003</c:v>
                </c:pt>
                <c:pt idx="15">
                  <c:v>60.213655000000003</c:v>
                </c:pt>
                <c:pt idx="16">
                  <c:v>60.747802</c:v>
                </c:pt>
                <c:pt idx="17">
                  <c:v>61.570667999999998</c:v>
                </c:pt>
                <c:pt idx="18">
                  <c:v>62.003756000000003</c:v>
                </c:pt>
                <c:pt idx="19">
                  <c:v>62.942110999999997</c:v>
                </c:pt>
                <c:pt idx="20">
                  <c:v>64.097010999999995</c:v>
                </c:pt>
                <c:pt idx="21">
                  <c:v>64.313554999999994</c:v>
                </c:pt>
                <c:pt idx="22">
                  <c:v>64.342427000000001</c:v>
                </c:pt>
                <c:pt idx="23">
                  <c:v>64.631152</c:v>
                </c:pt>
                <c:pt idx="24">
                  <c:v>64.818822999999995</c:v>
                </c:pt>
                <c:pt idx="25">
                  <c:v>65.223038000000003</c:v>
                </c:pt>
                <c:pt idx="26">
                  <c:v>66.190267000000006</c:v>
                </c:pt>
                <c:pt idx="27">
                  <c:v>66.233575000000002</c:v>
                </c:pt>
                <c:pt idx="28">
                  <c:v>66.276883999999995</c:v>
                </c:pt>
                <c:pt idx="29">
                  <c:v>66.652225999999999</c:v>
                </c:pt>
                <c:pt idx="30">
                  <c:v>67.359607999999994</c:v>
                </c:pt>
                <c:pt idx="31">
                  <c:v>67.402917000000002</c:v>
                </c:pt>
                <c:pt idx="32">
                  <c:v>67.417353000000006</c:v>
                </c:pt>
                <c:pt idx="33">
                  <c:v>67.532843</c:v>
                </c:pt>
                <c:pt idx="34">
                  <c:v>67.662769999999995</c:v>
                </c:pt>
                <c:pt idx="35">
                  <c:v>67.720515000000006</c:v>
                </c:pt>
                <c:pt idx="36">
                  <c:v>68.500072000000003</c:v>
                </c:pt>
                <c:pt idx="37">
                  <c:v>68.601124999999996</c:v>
                </c:pt>
                <c:pt idx="38">
                  <c:v>68.601124999999996</c:v>
                </c:pt>
                <c:pt idx="39">
                  <c:v>68.817668999999995</c:v>
                </c:pt>
                <c:pt idx="40">
                  <c:v>68.918723</c:v>
                </c:pt>
                <c:pt idx="41">
                  <c:v>69.178574999999995</c:v>
                </c:pt>
                <c:pt idx="42">
                  <c:v>69.207447999999999</c:v>
                </c:pt>
                <c:pt idx="43">
                  <c:v>69.322944000000007</c:v>
                </c:pt>
                <c:pt idx="44">
                  <c:v>69.380689000000004</c:v>
                </c:pt>
                <c:pt idx="45">
                  <c:v>69.669414000000003</c:v>
                </c:pt>
                <c:pt idx="46">
                  <c:v>69.972575000000006</c:v>
                </c:pt>
                <c:pt idx="47">
                  <c:v>70.405662000000007</c:v>
                </c:pt>
                <c:pt idx="48">
                  <c:v>70.477842999999993</c:v>
                </c:pt>
                <c:pt idx="49">
                  <c:v>70.506715999999997</c:v>
                </c:pt>
                <c:pt idx="50">
                  <c:v>70.578896999999998</c:v>
                </c:pt>
                <c:pt idx="51">
                  <c:v>70.983112000000006</c:v>
                </c:pt>
                <c:pt idx="52">
                  <c:v>71.040857000000003</c:v>
                </c:pt>
                <c:pt idx="53">
                  <c:v>71.113038000000003</c:v>
                </c:pt>
                <c:pt idx="54">
                  <c:v>71.141910999999993</c:v>
                </c:pt>
                <c:pt idx="55">
                  <c:v>71.156346999999997</c:v>
                </c:pt>
                <c:pt idx="56">
                  <c:v>71.185219000000004</c:v>
                </c:pt>
                <c:pt idx="57">
                  <c:v>71.315145000000001</c:v>
                </c:pt>
                <c:pt idx="58">
                  <c:v>71.372889999999998</c:v>
                </c:pt>
                <c:pt idx="59">
                  <c:v>71.473944000000003</c:v>
                </c:pt>
                <c:pt idx="60">
                  <c:v>71.589433999999997</c:v>
                </c:pt>
                <c:pt idx="61">
                  <c:v>71.618307000000001</c:v>
                </c:pt>
                <c:pt idx="62">
                  <c:v>71.791542000000007</c:v>
                </c:pt>
                <c:pt idx="63">
                  <c:v>71.805977999999996</c:v>
                </c:pt>
                <c:pt idx="64">
                  <c:v>71.834850000000003</c:v>
                </c:pt>
                <c:pt idx="65">
                  <c:v>72.051394000000002</c:v>
                </c:pt>
                <c:pt idx="66">
                  <c:v>72.109138999999999</c:v>
                </c:pt>
                <c:pt idx="67">
                  <c:v>72.123575000000002</c:v>
                </c:pt>
                <c:pt idx="68">
                  <c:v>72.253501</c:v>
                </c:pt>
                <c:pt idx="69">
                  <c:v>72.368990999999994</c:v>
                </c:pt>
                <c:pt idx="70">
                  <c:v>72.368990999999994</c:v>
                </c:pt>
                <c:pt idx="71">
                  <c:v>72.368990999999994</c:v>
                </c:pt>
                <c:pt idx="72">
                  <c:v>72.470044999999999</c:v>
                </c:pt>
                <c:pt idx="73">
                  <c:v>72.556663</c:v>
                </c:pt>
                <c:pt idx="74">
                  <c:v>72.571099000000004</c:v>
                </c:pt>
                <c:pt idx="75">
                  <c:v>72.614407999999997</c:v>
                </c:pt>
                <c:pt idx="76">
                  <c:v>72.628844000000001</c:v>
                </c:pt>
                <c:pt idx="77">
                  <c:v>72.802079000000006</c:v>
                </c:pt>
                <c:pt idx="78">
                  <c:v>72.830950999999999</c:v>
                </c:pt>
                <c:pt idx="79">
                  <c:v>72.830950999999999</c:v>
                </c:pt>
                <c:pt idx="80">
                  <c:v>72.830950999999999</c:v>
                </c:pt>
                <c:pt idx="81">
                  <c:v>72.874260000000007</c:v>
                </c:pt>
                <c:pt idx="82">
                  <c:v>72.874260000000007</c:v>
                </c:pt>
                <c:pt idx="83">
                  <c:v>72.874260000000007</c:v>
                </c:pt>
                <c:pt idx="84">
                  <c:v>72.946440999999993</c:v>
                </c:pt>
                <c:pt idx="85">
                  <c:v>72.960876999999996</c:v>
                </c:pt>
                <c:pt idx="86">
                  <c:v>73.076367000000005</c:v>
                </c:pt>
                <c:pt idx="87">
                  <c:v>73.105239999999995</c:v>
                </c:pt>
                <c:pt idx="88">
                  <c:v>73.119675999999998</c:v>
                </c:pt>
                <c:pt idx="89">
                  <c:v>73.134112000000002</c:v>
                </c:pt>
                <c:pt idx="90">
                  <c:v>73.177420999999995</c:v>
                </c:pt>
                <c:pt idx="91">
                  <c:v>73.177420999999995</c:v>
                </c:pt>
                <c:pt idx="92">
                  <c:v>73.220730000000003</c:v>
                </c:pt>
                <c:pt idx="93">
                  <c:v>73.235166000000007</c:v>
                </c:pt>
                <c:pt idx="94">
                  <c:v>73.264038999999997</c:v>
                </c:pt>
                <c:pt idx="95">
                  <c:v>73.278475</c:v>
                </c:pt>
                <c:pt idx="96">
                  <c:v>73.307346999999993</c:v>
                </c:pt>
                <c:pt idx="97">
                  <c:v>73.538326999999995</c:v>
                </c:pt>
                <c:pt idx="98">
                  <c:v>73.5672</c:v>
                </c:pt>
                <c:pt idx="99">
                  <c:v>73.5672</c:v>
                </c:pt>
                <c:pt idx="100">
                  <c:v>73.971414999999993</c:v>
                </c:pt>
                <c:pt idx="101">
                  <c:v>73.971414999999993</c:v>
                </c:pt>
                <c:pt idx="102">
                  <c:v>74.029160000000005</c:v>
                </c:pt>
                <c:pt idx="103">
                  <c:v>74.043595999999994</c:v>
                </c:pt>
                <c:pt idx="104">
                  <c:v>74.115776999999994</c:v>
                </c:pt>
                <c:pt idx="105">
                  <c:v>74.159086000000002</c:v>
                </c:pt>
                <c:pt idx="106">
                  <c:v>74.187957999999995</c:v>
                </c:pt>
                <c:pt idx="107">
                  <c:v>74.260138999999995</c:v>
                </c:pt>
                <c:pt idx="108">
                  <c:v>74.289012</c:v>
                </c:pt>
                <c:pt idx="109">
                  <c:v>74.289012</c:v>
                </c:pt>
                <c:pt idx="110">
                  <c:v>74.289012</c:v>
                </c:pt>
                <c:pt idx="111">
                  <c:v>74.346756999999997</c:v>
                </c:pt>
                <c:pt idx="112">
                  <c:v>74.375629000000004</c:v>
                </c:pt>
                <c:pt idx="113">
                  <c:v>74.375629000000004</c:v>
                </c:pt>
                <c:pt idx="114">
                  <c:v>74.375629000000004</c:v>
                </c:pt>
                <c:pt idx="115">
                  <c:v>74.491118999999998</c:v>
                </c:pt>
                <c:pt idx="116">
                  <c:v>74.621046000000007</c:v>
                </c:pt>
                <c:pt idx="117">
                  <c:v>74.621046000000007</c:v>
                </c:pt>
                <c:pt idx="118">
                  <c:v>74.837588999999994</c:v>
                </c:pt>
                <c:pt idx="119">
                  <c:v>74.837588999999994</c:v>
                </c:pt>
                <c:pt idx="120">
                  <c:v>74.866461999999999</c:v>
                </c:pt>
                <c:pt idx="121">
                  <c:v>74.909769999999995</c:v>
                </c:pt>
                <c:pt idx="122">
                  <c:v>74.909769999999995</c:v>
                </c:pt>
                <c:pt idx="123">
                  <c:v>74.909769999999995</c:v>
                </c:pt>
                <c:pt idx="124">
                  <c:v>74.909769999999995</c:v>
                </c:pt>
                <c:pt idx="125">
                  <c:v>74.909769999999995</c:v>
                </c:pt>
                <c:pt idx="126">
                  <c:v>74.909769999999995</c:v>
                </c:pt>
                <c:pt idx="127">
                  <c:v>74.909769999999995</c:v>
                </c:pt>
                <c:pt idx="128">
                  <c:v>74.909769999999995</c:v>
                </c:pt>
                <c:pt idx="129">
                  <c:v>74.967515000000006</c:v>
                </c:pt>
                <c:pt idx="130">
                  <c:v>75.054132999999993</c:v>
                </c:pt>
                <c:pt idx="131">
                  <c:v>75.097442000000001</c:v>
                </c:pt>
                <c:pt idx="132">
                  <c:v>75.097442000000001</c:v>
                </c:pt>
                <c:pt idx="133">
                  <c:v>75.111878000000004</c:v>
                </c:pt>
                <c:pt idx="134">
                  <c:v>75.126313999999994</c:v>
                </c:pt>
                <c:pt idx="135">
                  <c:v>75.126313999999994</c:v>
                </c:pt>
                <c:pt idx="136">
                  <c:v>75.342858000000007</c:v>
                </c:pt>
                <c:pt idx="137">
                  <c:v>75.342858000000007</c:v>
                </c:pt>
                <c:pt idx="138">
                  <c:v>75.371729999999999</c:v>
                </c:pt>
                <c:pt idx="139">
                  <c:v>75.415038999999993</c:v>
                </c:pt>
                <c:pt idx="140">
                  <c:v>75.415038999999993</c:v>
                </c:pt>
                <c:pt idx="141">
                  <c:v>75.487219999999994</c:v>
                </c:pt>
                <c:pt idx="142">
                  <c:v>75.487219999999994</c:v>
                </c:pt>
                <c:pt idx="143">
                  <c:v>75.516092999999998</c:v>
                </c:pt>
                <c:pt idx="144">
                  <c:v>75.559402000000006</c:v>
                </c:pt>
                <c:pt idx="145">
                  <c:v>75.559402000000006</c:v>
                </c:pt>
                <c:pt idx="146">
                  <c:v>75.559402000000006</c:v>
                </c:pt>
                <c:pt idx="147">
                  <c:v>75.718205999999995</c:v>
                </c:pt>
                <c:pt idx="148">
                  <c:v>75.718205999999995</c:v>
                </c:pt>
                <c:pt idx="149">
                  <c:v>75.718205999999995</c:v>
                </c:pt>
                <c:pt idx="150">
                  <c:v>75.718205999999995</c:v>
                </c:pt>
                <c:pt idx="151">
                  <c:v>75.718205999999995</c:v>
                </c:pt>
                <c:pt idx="152">
                  <c:v>75.718205999999995</c:v>
                </c:pt>
                <c:pt idx="153">
                  <c:v>75.747078999999999</c:v>
                </c:pt>
                <c:pt idx="154">
                  <c:v>75.790386999999996</c:v>
                </c:pt>
                <c:pt idx="155">
                  <c:v>75.804823999999996</c:v>
                </c:pt>
                <c:pt idx="156">
                  <c:v>75.81926</c:v>
                </c:pt>
                <c:pt idx="157">
                  <c:v>75.81926</c:v>
                </c:pt>
                <c:pt idx="158">
                  <c:v>75.81926</c:v>
                </c:pt>
                <c:pt idx="159">
                  <c:v>75.81926</c:v>
                </c:pt>
                <c:pt idx="160">
                  <c:v>75.81926</c:v>
                </c:pt>
                <c:pt idx="161">
                  <c:v>75.920314000000005</c:v>
                </c:pt>
                <c:pt idx="162">
                  <c:v>75.920314000000005</c:v>
                </c:pt>
                <c:pt idx="163">
                  <c:v>75.920314000000005</c:v>
                </c:pt>
                <c:pt idx="164">
                  <c:v>75.920314000000005</c:v>
                </c:pt>
                <c:pt idx="165">
                  <c:v>75.920314000000005</c:v>
                </c:pt>
                <c:pt idx="166">
                  <c:v>75.920314000000005</c:v>
                </c:pt>
                <c:pt idx="167">
                  <c:v>75.920314000000005</c:v>
                </c:pt>
                <c:pt idx="168">
                  <c:v>76.035803999999999</c:v>
                </c:pt>
                <c:pt idx="169">
                  <c:v>76.093548999999996</c:v>
                </c:pt>
                <c:pt idx="170">
                  <c:v>76.136857000000006</c:v>
                </c:pt>
                <c:pt idx="171">
                  <c:v>76.136857000000006</c:v>
                </c:pt>
                <c:pt idx="172">
                  <c:v>76.310091999999997</c:v>
                </c:pt>
                <c:pt idx="173">
                  <c:v>76.310091999999997</c:v>
                </c:pt>
                <c:pt idx="174">
                  <c:v>76.310091999999997</c:v>
                </c:pt>
                <c:pt idx="175">
                  <c:v>76.310091999999997</c:v>
                </c:pt>
                <c:pt idx="176">
                  <c:v>76.310091999999997</c:v>
                </c:pt>
                <c:pt idx="177">
                  <c:v>76.310091999999997</c:v>
                </c:pt>
                <c:pt idx="178">
                  <c:v>76.310091999999997</c:v>
                </c:pt>
                <c:pt idx="179">
                  <c:v>76.396709999999999</c:v>
                </c:pt>
                <c:pt idx="180">
                  <c:v>76.584380999999993</c:v>
                </c:pt>
                <c:pt idx="181">
                  <c:v>76.584380999999993</c:v>
                </c:pt>
                <c:pt idx="182">
                  <c:v>76.642126000000005</c:v>
                </c:pt>
                <c:pt idx="183">
                  <c:v>76.642126000000005</c:v>
                </c:pt>
                <c:pt idx="184">
                  <c:v>76.642126000000005</c:v>
                </c:pt>
                <c:pt idx="185">
                  <c:v>76.656561999999994</c:v>
                </c:pt>
                <c:pt idx="186">
                  <c:v>76.656561999999994</c:v>
                </c:pt>
                <c:pt idx="187">
                  <c:v>76.656561999999994</c:v>
                </c:pt>
                <c:pt idx="188">
                  <c:v>76.656561999999994</c:v>
                </c:pt>
                <c:pt idx="189">
                  <c:v>76.829796999999999</c:v>
                </c:pt>
                <c:pt idx="190">
                  <c:v>76.829796999999999</c:v>
                </c:pt>
                <c:pt idx="191">
                  <c:v>76.829796999999999</c:v>
                </c:pt>
                <c:pt idx="192">
                  <c:v>76.829796999999999</c:v>
                </c:pt>
                <c:pt idx="193">
                  <c:v>76.829796999999999</c:v>
                </c:pt>
                <c:pt idx="194">
                  <c:v>76.829796999999999</c:v>
                </c:pt>
                <c:pt idx="195">
                  <c:v>76.829796999999999</c:v>
                </c:pt>
                <c:pt idx="196">
                  <c:v>76.829796999999999</c:v>
                </c:pt>
                <c:pt idx="197">
                  <c:v>76.829796999999999</c:v>
                </c:pt>
                <c:pt idx="198">
                  <c:v>76.844233000000003</c:v>
                </c:pt>
                <c:pt idx="199">
                  <c:v>76.844233000000003</c:v>
                </c:pt>
                <c:pt idx="200">
                  <c:v>76.844233000000003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30-4273-ACB9-071202231BD5}"/>
            </c:ext>
          </c:extLst>
        </c:ser>
        <c:ser>
          <c:idx val="2"/>
          <c:order val="2"/>
          <c:tx>
            <c:v>メルセンヌ・ツイスタ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Sheet1!$H$1:$H$201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Sheet1!$K$1:$K$201</c:f>
              <c:numCache>
                <c:formatCode>General</c:formatCode>
                <c:ptCount val="201"/>
                <c:pt idx="0">
                  <c:v>0</c:v>
                </c:pt>
                <c:pt idx="1">
                  <c:v>41.273277999999998</c:v>
                </c:pt>
                <c:pt idx="2">
                  <c:v>48.318176999999999</c:v>
                </c:pt>
                <c:pt idx="3">
                  <c:v>51.479720999999998</c:v>
                </c:pt>
                <c:pt idx="4">
                  <c:v>52.937781999999999</c:v>
                </c:pt>
                <c:pt idx="5">
                  <c:v>55.031036999999998</c:v>
                </c:pt>
                <c:pt idx="6">
                  <c:v>55.839466999999999</c:v>
                </c:pt>
                <c:pt idx="7">
                  <c:v>57.037675</c:v>
                </c:pt>
                <c:pt idx="8">
                  <c:v>58.380251999999999</c:v>
                </c:pt>
                <c:pt idx="9">
                  <c:v>59.260863000000001</c:v>
                </c:pt>
                <c:pt idx="10">
                  <c:v>60.603439999999999</c:v>
                </c:pt>
                <c:pt idx="11">
                  <c:v>61.296379999999999</c:v>
                </c:pt>
                <c:pt idx="12">
                  <c:v>61.541795999999998</c:v>
                </c:pt>
                <c:pt idx="13">
                  <c:v>62.436843000000003</c:v>
                </c:pt>
                <c:pt idx="14">
                  <c:v>63.606178999999997</c:v>
                </c:pt>
                <c:pt idx="15">
                  <c:v>64.039265999999998</c:v>
                </c:pt>
                <c:pt idx="16">
                  <c:v>64.255809999999997</c:v>
                </c:pt>
                <c:pt idx="17">
                  <c:v>64.472352999999998</c:v>
                </c:pt>
                <c:pt idx="18">
                  <c:v>64.558971</c:v>
                </c:pt>
                <c:pt idx="19">
                  <c:v>64.862132000000003</c:v>
                </c:pt>
                <c:pt idx="20">
                  <c:v>64.876568000000006</c:v>
                </c:pt>
                <c:pt idx="21">
                  <c:v>65.035366999999994</c:v>
                </c:pt>
                <c:pt idx="22">
                  <c:v>65.425145999999998</c:v>
                </c:pt>
                <c:pt idx="23">
                  <c:v>65.742743000000004</c:v>
                </c:pt>
                <c:pt idx="24">
                  <c:v>65.829359999999994</c:v>
                </c:pt>
                <c:pt idx="25">
                  <c:v>66.146957999999998</c:v>
                </c:pt>
                <c:pt idx="26">
                  <c:v>66.233575000000002</c:v>
                </c:pt>
                <c:pt idx="27">
                  <c:v>66.450119000000001</c:v>
                </c:pt>
                <c:pt idx="28">
                  <c:v>66.652225999999999</c:v>
                </c:pt>
                <c:pt idx="29">
                  <c:v>66.652225999999999</c:v>
                </c:pt>
                <c:pt idx="30">
                  <c:v>67.431790000000007</c:v>
                </c:pt>
                <c:pt idx="31">
                  <c:v>67.720515000000006</c:v>
                </c:pt>
                <c:pt idx="32">
                  <c:v>67.749386999999999</c:v>
                </c:pt>
                <c:pt idx="33">
                  <c:v>67.850441000000004</c:v>
                </c:pt>
                <c:pt idx="34">
                  <c:v>68.038111999999998</c:v>
                </c:pt>
                <c:pt idx="35">
                  <c:v>68.124729000000002</c:v>
                </c:pt>
                <c:pt idx="36">
                  <c:v>68.196911</c:v>
                </c:pt>
                <c:pt idx="37">
                  <c:v>68.254655999999997</c:v>
                </c:pt>
                <c:pt idx="38">
                  <c:v>68.254655999999997</c:v>
                </c:pt>
                <c:pt idx="39">
                  <c:v>68.370146000000005</c:v>
                </c:pt>
                <c:pt idx="40">
                  <c:v>68.500072000000003</c:v>
                </c:pt>
                <c:pt idx="41">
                  <c:v>68.745487999999995</c:v>
                </c:pt>
                <c:pt idx="42">
                  <c:v>68.832104999999999</c:v>
                </c:pt>
                <c:pt idx="43">
                  <c:v>68.860978000000003</c:v>
                </c:pt>
                <c:pt idx="44">
                  <c:v>69.423997</c:v>
                </c:pt>
                <c:pt idx="45">
                  <c:v>69.654977000000002</c:v>
                </c:pt>
                <c:pt idx="46">
                  <c:v>69.741595000000004</c:v>
                </c:pt>
                <c:pt idx="47">
                  <c:v>69.741595000000004</c:v>
                </c:pt>
                <c:pt idx="48">
                  <c:v>70.217990999999998</c:v>
                </c:pt>
                <c:pt idx="49">
                  <c:v>70.246863000000005</c:v>
                </c:pt>
                <c:pt idx="50">
                  <c:v>70.319045000000003</c:v>
                </c:pt>
                <c:pt idx="51">
                  <c:v>70.448971</c:v>
                </c:pt>
                <c:pt idx="52">
                  <c:v>70.463407000000004</c:v>
                </c:pt>
                <c:pt idx="53">
                  <c:v>70.463407000000004</c:v>
                </c:pt>
                <c:pt idx="54">
                  <c:v>70.477842999999993</c:v>
                </c:pt>
                <c:pt idx="55">
                  <c:v>70.535588000000004</c:v>
                </c:pt>
                <c:pt idx="56">
                  <c:v>70.535588000000004</c:v>
                </c:pt>
                <c:pt idx="57">
                  <c:v>70.578896999999998</c:v>
                </c:pt>
                <c:pt idx="58">
                  <c:v>70.838749000000007</c:v>
                </c:pt>
                <c:pt idx="59">
                  <c:v>70.838749000000007</c:v>
                </c:pt>
                <c:pt idx="60">
                  <c:v>70.925366999999994</c:v>
                </c:pt>
                <c:pt idx="61">
                  <c:v>71.084165999999996</c:v>
                </c:pt>
                <c:pt idx="62">
                  <c:v>71.329582000000002</c:v>
                </c:pt>
                <c:pt idx="63">
                  <c:v>71.387326999999999</c:v>
                </c:pt>
                <c:pt idx="64">
                  <c:v>71.445071999999996</c:v>
                </c:pt>
                <c:pt idx="65">
                  <c:v>71.445071999999996</c:v>
                </c:pt>
                <c:pt idx="66">
                  <c:v>71.445071999999996</c:v>
                </c:pt>
                <c:pt idx="67">
                  <c:v>71.459508</c:v>
                </c:pt>
                <c:pt idx="68">
                  <c:v>71.459508</c:v>
                </c:pt>
                <c:pt idx="69">
                  <c:v>71.459508</c:v>
                </c:pt>
                <c:pt idx="70">
                  <c:v>71.459508</c:v>
                </c:pt>
                <c:pt idx="71">
                  <c:v>71.546125000000004</c:v>
                </c:pt>
                <c:pt idx="72">
                  <c:v>71.546125000000004</c:v>
                </c:pt>
                <c:pt idx="73">
                  <c:v>71.560562000000004</c:v>
                </c:pt>
                <c:pt idx="74">
                  <c:v>71.560562000000004</c:v>
                </c:pt>
                <c:pt idx="75">
                  <c:v>71.560562000000004</c:v>
                </c:pt>
                <c:pt idx="76">
                  <c:v>71.560562000000004</c:v>
                </c:pt>
                <c:pt idx="77">
                  <c:v>71.574997999999994</c:v>
                </c:pt>
                <c:pt idx="78">
                  <c:v>71.589433999999997</c:v>
                </c:pt>
                <c:pt idx="79">
                  <c:v>71.777105000000006</c:v>
                </c:pt>
                <c:pt idx="80">
                  <c:v>71.777105000000006</c:v>
                </c:pt>
                <c:pt idx="81">
                  <c:v>71.849287000000004</c:v>
                </c:pt>
                <c:pt idx="82">
                  <c:v>71.849287000000004</c:v>
                </c:pt>
                <c:pt idx="83">
                  <c:v>71.907032000000001</c:v>
                </c:pt>
                <c:pt idx="84">
                  <c:v>71.993649000000005</c:v>
                </c:pt>
                <c:pt idx="85">
                  <c:v>72.008084999999994</c:v>
                </c:pt>
                <c:pt idx="86">
                  <c:v>72.022520999999998</c:v>
                </c:pt>
                <c:pt idx="87">
                  <c:v>72.022520999999998</c:v>
                </c:pt>
                <c:pt idx="88">
                  <c:v>72.022520999999998</c:v>
                </c:pt>
                <c:pt idx="89">
                  <c:v>72.036957999999998</c:v>
                </c:pt>
                <c:pt idx="90">
                  <c:v>72.166883999999996</c:v>
                </c:pt>
                <c:pt idx="91">
                  <c:v>72.195756000000003</c:v>
                </c:pt>
                <c:pt idx="92">
                  <c:v>72.239064999999997</c:v>
                </c:pt>
                <c:pt idx="93">
                  <c:v>72.253501</c:v>
                </c:pt>
                <c:pt idx="94">
                  <c:v>72.267938000000001</c:v>
                </c:pt>
                <c:pt idx="95">
                  <c:v>72.282374000000004</c:v>
                </c:pt>
                <c:pt idx="96">
                  <c:v>72.282374000000004</c:v>
                </c:pt>
                <c:pt idx="97">
                  <c:v>72.282374000000004</c:v>
                </c:pt>
                <c:pt idx="98">
                  <c:v>72.282374000000004</c:v>
                </c:pt>
                <c:pt idx="99">
                  <c:v>72.296809999999994</c:v>
                </c:pt>
                <c:pt idx="100">
                  <c:v>72.325682999999998</c:v>
                </c:pt>
                <c:pt idx="101">
                  <c:v>72.556663</c:v>
                </c:pt>
                <c:pt idx="102">
                  <c:v>72.585534999999993</c:v>
                </c:pt>
                <c:pt idx="103">
                  <c:v>72.599970999999996</c:v>
                </c:pt>
                <c:pt idx="104">
                  <c:v>72.599970999999996</c:v>
                </c:pt>
                <c:pt idx="105">
                  <c:v>72.614407999999997</c:v>
                </c:pt>
                <c:pt idx="106">
                  <c:v>72.614407999999997</c:v>
                </c:pt>
                <c:pt idx="107">
                  <c:v>72.657715999999994</c:v>
                </c:pt>
                <c:pt idx="108">
                  <c:v>72.672152999999994</c:v>
                </c:pt>
                <c:pt idx="109">
                  <c:v>72.672152999999994</c:v>
                </c:pt>
                <c:pt idx="110">
                  <c:v>73.033058999999994</c:v>
                </c:pt>
                <c:pt idx="111">
                  <c:v>73.033058999999994</c:v>
                </c:pt>
                <c:pt idx="112">
                  <c:v>73.033058999999994</c:v>
                </c:pt>
                <c:pt idx="113">
                  <c:v>73.033058999999994</c:v>
                </c:pt>
                <c:pt idx="114">
                  <c:v>73.047494999999998</c:v>
                </c:pt>
                <c:pt idx="115">
                  <c:v>73.047494999999998</c:v>
                </c:pt>
                <c:pt idx="116">
                  <c:v>73.047494999999998</c:v>
                </c:pt>
                <c:pt idx="117">
                  <c:v>73.047494999999998</c:v>
                </c:pt>
                <c:pt idx="118">
                  <c:v>73.047494999999998</c:v>
                </c:pt>
                <c:pt idx="119">
                  <c:v>73.047494999999998</c:v>
                </c:pt>
                <c:pt idx="120">
                  <c:v>73.061931000000001</c:v>
                </c:pt>
                <c:pt idx="121">
                  <c:v>73.249601999999996</c:v>
                </c:pt>
                <c:pt idx="122">
                  <c:v>73.249601999999996</c:v>
                </c:pt>
                <c:pt idx="123">
                  <c:v>73.249601999999996</c:v>
                </c:pt>
                <c:pt idx="124">
                  <c:v>73.393964999999994</c:v>
                </c:pt>
                <c:pt idx="125">
                  <c:v>73.393964999999994</c:v>
                </c:pt>
                <c:pt idx="126">
                  <c:v>73.393964999999994</c:v>
                </c:pt>
                <c:pt idx="127">
                  <c:v>73.393964999999994</c:v>
                </c:pt>
                <c:pt idx="128">
                  <c:v>73.408400999999998</c:v>
                </c:pt>
                <c:pt idx="129">
                  <c:v>73.653817000000004</c:v>
                </c:pt>
                <c:pt idx="130">
                  <c:v>73.668253000000007</c:v>
                </c:pt>
                <c:pt idx="131">
                  <c:v>73.682689999999994</c:v>
                </c:pt>
                <c:pt idx="132">
                  <c:v>73.942542000000003</c:v>
                </c:pt>
                <c:pt idx="133">
                  <c:v>73.942542000000003</c:v>
                </c:pt>
                <c:pt idx="134">
                  <c:v>73.956978000000007</c:v>
                </c:pt>
                <c:pt idx="135">
                  <c:v>73.956978000000007</c:v>
                </c:pt>
                <c:pt idx="136">
                  <c:v>73.956978000000007</c:v>
                </c:pt>
                <c:pt idx="137">
                  <c:v>73.956978000000007</c:v>
                </c:pt>
                <c:pt idx="138">
                  <c:v>73.956978000000007</c:v>
                </c:pt>
                <c:pt idx="139">
                  <c:v>73.956978000000007</c:v>
                </c:pt>
                <c:pt idx="140">
                  <c:v>73.956978000000007</c:v>
                </c:pt>
                <c:pt idx="141">
                  <c:v>73.971414999999993</c:v>
                </c:pt>
                <c:pt idx="142">
                  <c:v>73.971414999999993</c:v>
                </c:pt>
                <c:pt idx="143">
                  <c:v>73.971414999999993</c:v>
                </c:pt>
                <c:pt idx="144">
                  <c:v>73.971414999999993</c:v>
                </c:pt>
                <c:pt idx="145">
                  <c:v>73.971414999999993</c:v>
                </c:pt>
                <c:pt idx="146">
                  <c:v>74.000287</c:v>
                </c:pt>
                <c:pt idx="147">
                  <c:v>74.000287</c:v>
                </c:pt>
                <c:pt idx="148">
                  <c:v>74.000287</c:v>
                </c:pt>
                <c:pt idx="149">
                  <c:v>74.000287</c:v>
                </c:pt>
                <c:pt idx="150">
                  <c:v>74.000287</c:v>
                </c:pt>
                <c:pt idx="151">
                  <c:v>74.072468000000001</c:v>
                </c:pt>
                <c:pt idx="152">
                  <c:v>74.072468000000001</c:v>
                </c:pt>
                <c:pt idx="153">
                  <c:v>74.072468000000001</c:v>
                </c:pt>
                <c:pt idx="154">
                  <c:v>74.072468000000001</c:v>
                </c:pt>
                <c:pt idx="155">
                  <c:v>74.115776999999994</c:v>
                </c:pt>
                <c:pt idx="156">
                  <c:v>74.115776999999994</c:v>
                </c:pt>
                <c:pt idx="157">
                  <c:v>74.115776999999994</c:v>
                </c:pt>
                <c:pt idx="158">
                  <c:v>74.144649999999999</c:v>
                </c:pt>
                <c:pt idx="159">
                  <c:v>74.144649999999999</c:v>
                </c:pt>
                <c:pt idx="160">
                  <c:v>74.144649999999999</c:v>
                </c:pt>
                <c:pt idx="161">
                  <c:v>74.144649999999999</c:v>
                </c:pt>
                <c:pt idx="162">
                  <c:v>74.144649999999999</c:v>
                </c:pt>
                <c:pt idx="163">
                  <c:v>74.144649999999999</c:v>
                </c:pt>
                <c:pt idx="164">
                  <c:v>74.144649999999999</c:v>
                </c:pt>
                <c:pt idx="165">
                  <c:v>74.144649999999999</c:v>
                </c:pt>
                <c:pt idx="166">
                  <c:v>74.144649999999999</c:v>
                </c:pt>
                <c:pt idx="167">
                  <c:v>74.375629000000004</c:v>
                </c:pt>
                <c:pt idx="168">
                  <c:v>74.375629000000004</c:v>
                </c:pt>
                <c:pt idx="169">
                  <c:v>74.375629000000004</c:v>
                </c:pt>
                <c:pt idx="170">
                  <c:v>74.375629000000004</c:v>
                </c:pt>
                <c:pt idx="171">
                  <c:v>74.390066000000004</c:v>
                </c:pt>
                <c:pt idx="172">
                  <c:v>74.418937999999997</c:v>
                </c:pt>
                <c:pt idx="173">
                  <c:v>74.491118999999998</c:v>
                </c:pt>
                <c:pt idx="174">
                  <c:v>74.519992000000002</c:v>
                </c:pt>
                <c:pt idx="175">
                  <c:v>74.519992000000002</c:v>
                </c:pt>
                <c:pt idx="176">
                  <c:v>74.519992000000002</c:v>
                </c:pt>
                <c:pt idx="177">
                  <c:v>74.519992000000002</c:v>
                </c:pt>
                <c:pt idx="178">
                  <c:v>74.534428000000005</c:v>
                </c:pt>
                <c:pt idx="179">
                  <c:v>74.534428000000005</c:v>
                </c:pt>
                <c:pt idx="180">
                  <c:v>74.722099</c:v>
                </c:pt>
                <c:pt idx="181">
                  <c:v>74.750972000000004</c:v>
                </c:pt>
                <c:pt idx="182">
                  <c:v>74.750972000000004</c:v>
                </c:pt>
                <c:pt idx="183">
                  <c:v>74.750972000000004</c:v>
                </c:pt>
                <c:pt idx="184">
                  <c:v>74.750972000000004</c:v>
                </c:pt>
                <c:pt idx="185">
                  <c:v>74.750972000000004</c:v>
                </c:pt>
                <c:pt idx="186">
                  <c:v>74.750972000000004</c:v>
                </c:pt>
                <c:pt idx="187">
                  <c:v>74.750972000000004</c:v>
                </c:pt>
                <c:pt idx="188">
                  <c:v>74.750972000000004</c:v>
                </c:pt>
                <c:pt idx="189">
                  <c:v>74.909769999999995</c:v>
                </c:pt>
                <c:pt idx="190">
                  <c:v>74.909769999999995</c:v>
                </c:pt>
                <c:pt idx="191">
                  <c:v>74.938642999999999</c:v>
                </c:pt>
                <c:pt idx="192">
                  <c:v>74.938642999999999</c:v>
                </c:pt>
                <c:pt idx="193">
                  <c:v>74.938642999999999</c:v>
                </c:pt>
                <c:pt idx="194">
                  <c:v>74.938642999999999</c:v>
                </c:pt>
                <c:pt idx="195">
                  <c:v>74.938642999999999</c:v>
                </c:pt>
                <c:pt idx="196">
                  <c:v>74.938642999999999</c:v>
                </c:pt>
                <c:pt idx="197">
                  <c:v>74.967515000000006</c:v>
                </c:pt>
                <c:pt idx="198">
                  <c:v>74.967515000000006</c:v>
                </c:pt>
                <c:pt idx="199">
                  <c:v>74.967515000000006</c:v>
                </c:pt>
                <c:pt idx="200">
                  <c:v>74.967515000000006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30-4273-ACB9-071202231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86016"/>
        <c:axId val="81592672"/>
      </c:lineChart>
      <c:catAx>
        <c:axId val="81586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パターン数</a:t>
                </a:r>
              </a:p>
            </c:rich>
          </c:tx>
          <c:layout>
            <c:manualLayout>
              <c:xMode val="edge"/>
              <c:yMode val="edge"/>
              <c:x val="0.44543913043478267"/>
              <c:y val="0.836802314814814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1592672"/>
        <c:crosses val="autoZero"/>
        <c:auto val="1"/>
        <c:lblAlgn val="ctr"/>
        <c:lblOffset val="100"/>
        <c:tickLblSkip val="10"/>
        <c:noMultiLvlLbl val="0"/>
      </c:catAx>
      <c:valAx>
        <c:axId val="8159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故障検出率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158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438285024154596E-2"/>
          <c:y val="3.5277777777777776E-2"/>
          <c:w val="0.83597041062801924"/>
          <c:h val="0.71307569444444441"/>
        </c:manualLayout>
      </c:layout>
      <c:lineChart>
        <c:grouping val="standard"/>
        <c:varyColors val="0"/>
        <c:ser>
          <c:idx val="0"/>
          <c:order val="0"/>
          <c:tx>
            <c:v>LFSR(フェーズシフタなし)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Sheet1!$N$1:$N$201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Sheet1!$O$1:$O$201</c:f>
              <c:numCache>
                <c:formatCode>General</c:formatCode>
                <c:ptCount val="201"/>
                <c:pt idx="0">
                  <c:v>0</c:v>
                </c:pt>
                <c:pt idx="1">
                  <c:v>39.180022000000001</c:v>
                </c:pt>
                <c:pt idx="2">
                  <c:v>43.626392000000003</c:v>
                </c:pt>
                <c:pt idx="3">
                  <c:v>45.661901999999998</c:v>
                </c:pt>
                <c:pt idx="4">
                  <c:v>49.501950000000001</c:v>
                </c:pt>
                <c:pt idx="5">
                  <c:v>52.822291999999997</c:v>
                </c:pt>
                <c:pt idx="6">
                  <c:v>53.341996999999999</c:v>
                </c:pt>
                <c:pt idx="7">
                  <c:v>53.789520000000003</c:v>
                </c:pt>
                <c:pt idx="8">
                  <c:v>55.622923</c:v>
                </c:pt>
                <c:pt idx="9">
                  <c:v>57.427453999999997</c:v>
                </c:pt>
                <c:pt idx="10">
                  <c:v>58.207017</c:v>
                </c:pt>
                <c:pt idx="11">
                  <c:v>58.336942999999998</c:v>
                </c:pt>
                <c:pt idx="12">
                  <c:v>58.611232000000001</c:v>
                </c:pt>
                <c:pt idx="13">
                  <c:v>59.549588</c:v>
                </c:pt>
                <c:pt idx="14">
                  <c:v>61.123145000000001</c:v>
                </c:pt>
                <c:pt idx="15">
                  <c:v>62.249172000000002</c:v>
                </c:pt>
                <c:pt idx="16">
                  <c:v>62.509023999999997</c:v>
                </c:pt>
                <c:pt idx="17">
                  <c:v>63.158655000000003</c:v>
                </c:pt>
                <c:pt idx="18">
                  <c:v>63.606178999999997</c:v>
                </c:pt>
                <c:pt idx="19">
                  <c:v>64.111446999999998</c:v>
                </c:pt>
                <c:pt idx="20">
                  <c:v>64.198065</c:v>
                </c:pt>
                <c:pt idx="21">
                  <c:v>64.400171999999998</c:v>
                </c:pt>
                <c:pt idx="22">
                  <c:v>64.486789999999999</c:v>
                </c:pt>
                <c:pt idx="23">
                  <c:v>64.688896999999997</c:v>
                </c:pt>
                <c:pt idx="24">
                  <c:v>65.324091999999993</c:v>
                </c:pt>
                <c:pt idx="25">
                  <c:v>65.482890999999995</c:v>
                </c:pt>
                <c:pt idx="26">
                  <c:v>65.901542000000006</c:v>
                </c:pt>
                <c:pt idx="27">
                  <c:v>65.959287000000003</c:v>
                </c:pt>
                <c:pt idx="28">
                  <c:v>66.392374000000004</c:v>
                </c:pt>
                <c:pt idx="29">
                  <c:v>66.450119000000001</c:v>
                </c:pt>
                <c:pt idx="30">
                  <c:v>66.536736000000005</c:v>
                </c:pt>
                <c:pt idx="31">
                  <c:v>66.580044999999998</c:v>
                </c:pt>
                <c:pt idx="32">
                  <c:v>66.608918000000003</c:v>
                </c:pt>
                <c:pt idx="33">
                  <c:v>66.724407999999997</c:v>
                </c:pt>
                <c:pt idx="34">
                  <c:v>67.013132999999996</c:v>
                </c:pt>
                <c:pt idx="35">
                  <c:v>67.143065000000007</c:v>
                </c:pt>
                <c:pt idx="36">
                  <c:v>67.720515000000006</c:v>
                </c:pt>
                <c:pt idx="37">
                  <c:v>67.893749</c:v>
                </c:pt>
                <c:pt idx="38">
                  <c:v>67.922622000000004</c:v>
                </c:pt>
                <c:pt idx="39">
                  <c:v>67.937057999999993</c:v>
                </c:pt>
                <c:pt idx="40">
                  <c:v>67.951493999999997</c:v>
                </c:pt>
                <c:pt idx="41">
                  <c:v>68.341273000000001</c:v>
                </c:pt>
                <c:pt idx="42">
                  <c:v>68.370146000000005</c:v>
                </c:pt>
                <c:pt idx="43">
                  <c:v>68.456762999999995</c:v>
                </c:pt>
                <c:pt idx="44">
                  <c:v>68.644434000000004</c:v>
                </c:pt>
                <c:pt idx="45">
                  <c:v>69.048648999999997</c:v>
                </c:pt>
                <c:pt idx="46">
                  <c:v>69.178574999999995</c:v>
                </c:pt>
                <c:pt idx="47">
                  <c:v>69.221884000000003</c:v>
                </c:pt>
                <c:pt idx="48">
                  <c:v>69.308501000000007</c:v>
                </c:pt>
                <c:pt idx="49">
                  <c:v>69.322944000000007</c:v>
                </c:pt>
                <c:pt idx="50">
                  <c:v>69.481741999999997</c:v>
                </c:pt>
                <c:pt idx="51">
                  <c:v>69.640540999999999</c:v>
                </c:pt>
                <c:pt idx="52">
                  <c:v>69.741595000000004</c:v>
                </c:pt>
                <c:pt idx="53">
                  <c:v>69.784903999999997</c:v>
                </c:pt>
                <c:pt idx="54">
                  <c:v>69.871521000000001</c:v>
                </c:pt>
                <c:pt idx="55">
                  <c:v>69.900392999999994</c:v>
                </c:pt>
                <c:pt idx="56">
                  <c:v>69.914829999999995</c:v>
                </c:pt>
                <c:pt idx="57">
                  <c:v>70.030320000000003</c:v>
                </c:pt>
                <c:pt idx="58">
                  <c:v>70.044756000000007</c:v>
                </c:pt>
                <c:pt idx="59">
                  <c:v>70.073627999999999</c:v>
                </c:pt>
                <c:pt idx="60">
                  <c:v>70.145809999999997</c:v>
                </c:pt>
                <c:pt idx="61">
                  <c:v>70.535588000000004</c:v>
                </c:pt>
                <c:pt idx="62">
                  <c:v>70.593333000000001</c:v>
                </c:pt>
                <c:pt idx="63">
                  <c:v>70.809877</c:v>
                </c:pt>
                <c:pt idx="64">
                  <c:v>70.882058000000001</c:v>
                </c:pt>
                <c:pt idx="65">
                  <c:v>71.069728999999995</c:v>
                </c:pt>
                <c:pt idx="66">
                  <c:v>71.127474000000007</c:v>
                </c:pt>
                <c:pt idx="67">
                  <c:v>71.127474000000007</c:v>
                </c:pt>
                <c:pt idx="68">
                  <c:v>71.141910999999993</c:v>
                </c:pt>
                <c:pt idx="69">
                  <c:v>71.185219000000004</c:v>
                </c:pt>
                <c:pt idx="70">
                  <c:v>71.199656000000004</c:v>
                </c:pt>
                <c:pt idx="71">
                  <c:v>71.271837000000005</c:v>
                </c:pt>
                <c:pt idx="72">
                  <c:v>71.488380000000006</c:v>
                </c:pt>
                <c:pt idx="73">
                  <c:v>71.502816999999993</c:v>
                </c:pt>
                <c:pt idx="74">
                  <c:v>71.531689</c:v>
                </c:pt>
                <c:pt idx="75">
                  <c:v>71.618307000000001</c:v>
                </c:pt>
                <c:pt idx="76">
                  <c:v>71.647178999999994</c:v>
                </c:pt>
                <c:pt idx="77">
                  <c:v>71.690488000000002</c:v>
                </c:pt>
                <c:pt idx="78">
                  <c:v>71.820414</c:v>
                </c:pt>
                <c:pt idx="79">
                  <c:v>71.820414</c:v>
                </c:pt>
                <c:pt idx="80">
                  <c:v>71.820414</c:v>
                </c:pt>
                <c:pt idx="81">
                  <c:v>71.878158999999997</c:v>
                </c:pt>
                <c:pt idx="82">
                  <c:v>71.878158999999997</c:v>
                </c:pt>
                <c:pt idx="83">
                  <c:v>71.878158999999997</c:v>
                </c:pt>
                <c:pt idx="84">
                  <c:v>71.921468000000004</c:v>
                </c:pt>
                <c:pt idx="85">
                  <c:v>71.921468000000004</c:v>
                </c:pt>
                <c:pt idx="86">
                  <c:v>72.022520999999998</c:v>
                </c:pt>
                <c:pt idx="87">
                  <c:v>72.022520999999998</c:v>
                </c:pt>
                <c:pt idx="88">
                  <c:v>72.022520999999998</c:v>
                </c:pt>
                <c:pt idx="89">
                  <c:v>72.022520999999998</c:v>
                </c:pt>
                <c:pt idx="90">
                  <c:v>72.022520999999998</c:v>
                </c:pt>
                <c:pt idx="91">
                  <c:v>72.022520999999998</c:v>
                </c:pt>
                <c:pt idx="92">
                  <c:v>72.094702999999996</c:v>
                </c:pt>
                <c:pt idx="93">
                  <c:v>72.094702999999996</c:v>
                </c:pt>
                <c:pt idx="94">
                  <c:v>72.138011000000006</c:v>
                </c:pt>
                <c:pt idx="95">
                  <c:v>72.166883999999996</c:v>
                </c:pt>
                <c:pt idx="96">
                  <c:v>72.166883999999996</c:v>
                </c:pt>
                <c:pt idx="97">
                  <c:v>72.470044999999999</c:v>
                </c:pt>
                <c:pt idx="98">
                  <c:v>72.470044999999999</c:v>
                </c:pt>
                <c:pt idx="99">
                  <c:v>72.556663</c:v>
                </c:pt>
                <c:pt idx="100">
                  <c:v>72.556663</c:v>
                </c:pt>
                <c:pt idx="101">
                  <c:v>72.599970999999996</c:v>
                </c:pt>
                <c:pt idx="102">
                  <c:v>72.773206000000002</c:v>
                </c:pt>
                <c:pt idx="103">
                  <c:v>72.773206000000002</c:v>
                </c:pt>
                <c:pt idx="104">
                  <c:v>72.917569</c:v>
                </c:pt>
                <c:pt idx="105">
                  <c:v>72.960876999999996</c:v>
                </c:pt>
                <c:pt idx="106">
                  <c:v>72.960876999999996</c:v>
                </c:pt>
                <c:pt idx="107">
                  <c:v>73.336219999999997</c:v>
                </c:pt>
                <c:pt idx="108">
                  <c:v>73.350656000000001</c:v>
                </c:pt>
                <c:pt idx="109">
                  <c:v>73.552762999999999</c:v>
                </c:pt>
                <c:pt idx="110">
                  <c:v>73.552762999999999</c:v>
                </c:pt>
                <c:pt idx="111">
                  <c:v>73.552762999999999</c:v>
                </c:pt>
                <c:pt idx="112">
                  <c:v>73.5672</c:v>
                </c:pt>
                <c:pt idx="113">
                  <c:v>73.884797000000006</c:v>
                </c:pt>
                <c:pt idx="114">
                  <c:v>73.899232999999995</c:v>
                </c:pt>
                <c:pt idx="115">
                  <c:v>73.956978000000007</c:v>
                </c:pt>
                <c:pt idx="116">
                  <c:v>74.014723000000004</c:v>
                </c:pt>
                <c:pt idx="117">
                  <c:v>74.029160000000005</c:v>
                </c:pt>
                <c:pt idx="118">
                  <c:v>74.029160000000005</c:v>
                </c:pt>
                <c:pt idx="119">
                  <c:v>74.029160000000005</c:v>
                </c:pt>
                <c:pt idx="120">
                  <c:v>74.029160000000005</c:v>
                </c:pt>
                <c:pt idx="121">
                  <c:v>74.029160000000005</c:v>
                </c:pt>
                <c:pt idx="122">
                  <c:v>74.029160000000005</c:v>
                </c:pt>
                <c:pt idx="123">
                  <c:v>74.029160000000005</c:v>
                </c:pt>
                <c:pt idx="124">
                  <c:v>74.029160000000005</c:v>
                </c:pt>
                <c:pt idx="125">
                  <c:v>74.029160000000005</c:v>
                </c:pt>
                <c:pt idx="126">
                  <c:v>74.029160000000005</c:v>
                </c:pt>
                <c:pt idx="127">
                  <c:v>74.029160000000005</c:v>
                </c:pt>
                <c:pt idx="128">
                  <c:v>74.058031999999997</c:v>
                </c:pt>
                <c:pt idx="129">
                  <c:v>74.058031999999997</c:v>
                </c:pt>
                <c:pt idx="130">
                  <c:v>74.072468000000001</c:v>
                </c:pt>
                <c:pt idx="131">
                  <c:v>74.144649999999999</c:v>
                </c:pt>
                <c:pt idx="132">
                  <c:v>74.144649999999999</c:v>
                </c:pt>
                <c:pt idx="133">
                  <c:v>74.159086000000002</c:v>
                </c:pt>
                <c:pt idx="134">
                  <c:v>74.159086000000002</c:v>
                </c:pt>
                <c:pt idx="135">
                  <c:v>74.159086000000002</c:v>
                </c:pt>
                <c:pt idx="136">
                  <c:v>74.462247000000005</c:v>
                </c:pt>
                <c:pt idx="137">
                  <c:v>74.462247000000005</c:v>
                </c:pt>
                <c:pt idx="138">
                  <c:v>74.462247000000005</c:v>
                </c:pt>
                <c:pt idx="139">
                  <c:v>74.722099</c:v>
                </c:pt>
                <c:pt idx="140">
                  <c:v>74.722099</c:v>
                </c:pt>
                <c:pt idx="141">
                  <c:v>74.722099</c:v>
                </c:pt>
                <c:pt idx="142">
                  <c:v>74.953079000000002</c:v>
                </c:pt>
                <c:pt idx="143">
                  <c:v>74.953079000000002</c:v>
                </c:pt>
                <c:pt idx="144">
                  <c:v>75.256240000000005</c:v>
                </c:pt>
                <c:pt idx="145">
                  <c:v>75.256240000000005</c:v>
                </c:pt>
                <c:pt idx="146">
                  <c:v>75.256240000000005</c:v>
                </c:pt>
                <c:pt idx="147">
                  <c:v>75.342858000000007</c:v>
                </c:pt>
                <c:pt idx="148">
                  <c:v>75.342858000000007</c:v>
                </c:pt>
                <c:pt idx="149">
                  <c:v>75.487219999999994</c:v>
                </c:pt>
                <c:pt idx="150">
                  <c:v>75.487219999999994</c:v>
                </c:pt>
                <c:pt idx="151">
                  <c:v>75.487219999999994</c:v>
                </c:pt>
                <c:pt idx="152">
                  <c:v>75.487219999999994</c:v>
                </c:pt>
                <c:pt idx="153">
                  <c:v>75.544965000000005</c:v>
                </c:pt>
                <c:pt idx="154">
                  <c:v>75.544965000000005</c:v>
                </c:pt>
                <c:pt idx="155">
                  <c:v>75.544965000000005</c:v>
                </c:pt>
                <c:pt idx="156">
                  <c:v>75.573843999999994</c:v>
                </c:pt>
                <c:pt idx="157">
                  <c:v>75.790386999999996</c:v>
                </c:pt>
                <c:pt idx="158">
                  <c:v>75.877004999999997</c:v>
                </c:pt>
                <c:pt idx="159">
                  <c:v>75.877004999999997</c:v>
                </c:pt>
                <c:pt idx="160">
                  <c:v>75.920314000000005</c:v>
                </c:pt>
                <c:pt idx="161">
                  <c:v>75.963622000000001</c:v>
                </c:pt>
                <c:pt idx="162">
                  <c:v>75.963622000000001</c:v>
                </c:pt>
                <c:pt idx="163">
                  <c:v>76.021366999999998</c:v>
                </c:pt>
                <c:pt idx="164">
                  <c:v>76.021366999999998</c:v>
                </c:pt>
                <c:pt idx="165">
                  <c:v>76.021366999999998</c:v>
                </c:pt>
                <c:pt idx="166">
                  <c:v>76.021366999999998</c:v>
                </c:pt>
                <c:pt idx="167">
                  <c:v>76.021366999999998</c:v>
                </c:pt>
                <c:pt idx="168">
                  <c:v>76.151293999999993</c:v>
                </c:pt>
                <c:pt idx="169">
                  <c:v>76.151293999999993</c:v>
                </c:pt>
                <c:pt idx="170">
                  <c:v>76.165729999999996</c:v>
                </c:pt>
                <c:pt idx="171">
                  <c:v>76.165729999999996</c:v>
                </c:pt>
                <c:pt idx="172">
                  <c:v>76.367836999999994</c:v>
                </c:pt>
                <c:pt idx="173">
                  <c:v>76.367836999999994</c:v>
                </c:pt>
                <c:pt idx="174">
                  <c:v>76.367836999999994</c:v>
                </c:pt>
                <c:pt idx="175">
                  <c:v>76.367836999999994</c:v>
                </c:pt>
                <c:pt idx="176">
                  <c:v>76.367836999999994</c:v>
                </c:pt>
                <c:pt idx="177">
                  <c:v>76.396709999999999</c:v>
                </c:pt>
                <c:pt idx="178">
                  <c:v>76.396709999999999</c:v>
                </c:pt>
                <c:pt idx="179">
                  <c:v>76.396709999999999</c:v>
                </c:pt>
                <c:pt idx="180">
                  <c:v>76.425582000000006</c:v>
                </c:pt>
                <c:pt idx="181">
                  <c:v>76.425582000000006</c:v>
                </c:pt>
                <c:pt idx="182">
                  <c:v>76.454454999999996</c:v>
                </c:pt>
                <c:pt idx="183">
                  <c:v>76.483327000000003</c:v>
                </c:pt>
                <c:pt idx="184">
                  <c:v>76.483327000000003</c:v>
                </c:pt>
                <c:pt idx="185">
                  <c:v>76.483327000000003</c:v>
                </c:pt>
                <c:pt idx="186">
                  <c:v>76.483327000000003</c:v>
                </c:pt>
                <c:pt idx="187">
                  <c:v>76.483327000000003</c:v>
                </c:pt>
                <c:pt idx="188">
                  <c:v>76.483327000000003</c:v>
                </c:pt>
                <c:pt idx="189">
                  <c:v>76.627690000000001</c:v>
                </c:pt>
                <c:pt idx="190">
                  <c:v>76.627690000000001</c:v>
                </c:pt>
                <c:pt idx="191">
                  <c:v>76.627690000000001</c:v>
                </c:pt>
                <c:pt idx="192">
                  <c:v>76.627690000000001</c:v>
                </c:pt>
                <c:pt idx="193">
                  <c:v>76.627690000000001</c:v>
                </c:pt>
                <c:pt idx="194">
                  <c:v>76.627690000000001</c:v>
                </c:pt>
                <c:pt idx="195">
                  <c:v>76.627690000000001</c:v>
                </c:pt>
                <c:pt idx="196">
                  <c:v>76.642126000000005</c:v>
                </c:pt>
                <c:pt idx="197">
                  <c:v>76.642126000000005</c:v>
                </c:pt>
                <c:pt idx="198">
                  <c:v>76.642126000000005</c:v>
                </c:pt>
                <c:pt idx="199">
                  <c:v>76.656561999999994</c:v>
                </c:pt>
                <c:pt idx="200">
                  <c:v>76.656561999999994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7B-4DE7-9DC6-70135FE09F39}"/>
            </c:ext>
          </c:extLst>
        </c:ser>
        <c:ser>
          <c:idx val="1"/>
          <c:order val="1"/>
          <c:tx>
            <c:v>LFSR(フェーズシフタあり）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Sheet1!$N$1:$N$201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Sheet1!$P$1:$P$201</c:f>
              <c:numCache>
                <c:formatCode>General</c:formatCode>
                <c:ptCount val="201"/>
                <c:pt idx="0">
                  <c:v>0</c:v>
                </c:pt>
                <c:pt idx="1">
                  <c:v>39.439875000000001</c:v>
                </c:pt>
                <c:pt idx="2">
                  <c:v>43.077809000000002</c:v>
                </c:pt>
                <c:pt idx="3">
                  <c:v>45.604157000000001</c:v>
                </c:pt>
                <c:pt idx="4">
                  <c:v>50.844520000000003</c:v>
                </c:pt>
                <c:pt idx="5">
                  <c:v>54.655695000000001</c:v>
                </c:pt>
                <c:pt idx="6">
                  <c:v>55.594051</c:v>
                </c:pt>
                <c:pt idx="7">
                  <c:v>56.113756000000002</c:v>
                </c:pt>
                <c:pt idx="8">
                  <c:v>57.052112000000001</c:v>
                </c:pt>
                <c:pt idx="9">
                  <c:v>58.322507000000002</c:v>
                </c:pt>
                <c:pt idx="10">
                  <c:v>59.231991000000001</c:v>
                </c:pt>
                <c:pt idx="11">
                  <c:v>59.448534000000002</c:v>
                </c:pt>
                <c:pt idx="12">
                  <c:v>59.549588</c:v>
                </c:pt>
                <c:pt idx="13">
                  <c:v>60.487949999999998</c:v>
                </c:pt>
                <c:pt idx="14">
                  <c:v>62.075937000000003</c:v>
                </c:pt>
                <c:pt idx="15">
                  <c:v>62.797749000000003</c:v>
                </c:pt>
                <c:pt idx="16">
                  <c:v>63.476253</c:v>
                </c:pt>
                <c:pt idx="17">
                  <c:v>63.923775999999997</c:v>
                </c:pt>
                <c:pt idx="18">
                  <c:v>64.039265999999998</c:v>
                </c:pt>
                <c:pt idx="19">
                  <c:v>65.093112000000005</c:v>
                </c:pt>
                <c:pt idx="20">
                  <c:v>65.670562000000004</c:v>
                </c:pt>
                <c:pt idx="21">
                  <c:v>65.872669000000002</c:v>
                </c:pt>
                <c:pt idx="22">
                  <c:v>65.901542000000006</c:v>
                </c:pt>
                <c:pt idx="23">
                  <c:v>66.060339999999997</c:v>
                </c:pt>
                <c:pt idx="24">
                  <c:v>66.248012000000003</c:v>
                </c:pt>
                <c:pt idx="25">
                  <c:v>66.565608999999995</c:v>
                </c:pt>
                <c:pt idx="26">
                  <c:v>66.984260000000006</c:v>
                </c:pt>
                <c:pt idx="27">
                  <c:v>67.027569</c:v>
                </c:pt>
                <c:pt idx="28">
                  <c:v>67.056447000000006</c:v>
                </c:pt>
                <c:pt idx="29">
                  <c:v>67.402917000000002</c:v>
                </c:pt>
                <c:pt idx="30">
                  <c:v>67.706078000000005</c:v>
                </c:pt>
                <c:pt idx="31">
                  <c:v>67.778260000000003</c:v>
                </c:pt>
                <c:pt idx="32">
                  <c:v>67.792696000000007</c:v>
                </c:pt>
                <c:pt idx="33">
                  <c:v>67.893749</c:v>
                </c:pt>
                <c:pt idx="34">
                  <c:v>68.124729000000002</c:v>
                </c:pt>
                <c:pt idx="35">
                  <c:v>68.297963999999993</c:v>
                </c:pt>
                <c:pt idx="36">
                  <c:v>69.063085000000001</c:v>
                </c:pt>
                <c:pt idx="37">
                  <c:v>69.106393999999995</c:v>
                </c:pt>
                <c:pt idx="38">
                  <c:v>69.120829999999998</c:v>
                </c:pt>
                <c:pt idx="39">
                  <c:v>69.236320000000006</c:v>
                </c:pt>
                <c:pt idx="40">
                  <c:v>69.294065000000003</c:v>
                </c:pt>
                <c:pt idx="41">
                  <c:v>69.611669000000006</c:v>
                </c:pt>
                <c:pt idx="42">
                  <c:v>69.669414000000003</c:v>
                </c:pt>
                <c:pt idx="43">
                  <c:v>69.871521000000001</c:v>
                </c:pt>
                <c:pt idx="44">
                  <c:v>69.929265999999998</c:v>
                </c:pt>
                <c:pt idx="45">
                  <c:v>70.232427000000001</c:v>
                </c:pt>
                <c:pt idx="46">
                  <c:v>70.304608000000002</c:v>
                </c:pt>
                <c:pt idx="47">
                  <c:v>70.391226000000003</c:v>
                </c:pt>
                <c:pt idx="48">
                  <c:v>70.607769000000005</c:v>
                </c:pt>
                <c:pt idx="49">
                  <c:v>70.607769000000005</c:v>
                </c:pt>
                <c:pt idx="50">
                  <c:v>70.737696</c:v>
                </c:pt>
                <c:pt idx="51">
                  <c:v>71.084165999999996</c:v>
                </c:pt>
                <c:pt idx="52">
                  <c:v>71.113038000000003</c:v>
                </c:pt>
                <c:pt idx="53">
                  <c:v>71.127474000000007</c:v>
                </c:pt>
                <c:pt idx="54">
                  <c:v>71.127474000000007</c:v>
                </c:pt>
                <c:pt idx="55">
                  <c:v>71.170783</c:v>
                </c:pt>
                <c:pt idx="56">
                  <c:v>71.242964000000001</c:v>
                </c:pt>
                <c:pt idx="57">
                  <c:v>71.271837000000005</c:v>
                </c:pt>
                <c:pt idx="58">
                  <c:v>71.315145000000001</c:v>
                </c:pt>
                <c:pt idx="59">
                  <c:v>71.344018000000005</c:v>
                </c:pt>
                <c:pt idx="60">
                  <c:v>71.445071999999996</c:v>
                </c:pt>
                <c:pt idx="61">
                  <c:v>71.546125000000004</c:v>
                </c:pt>
                <c:pt idx="62">
                  <c:v>71.704924000000005</c:v>
                </c:pt>
                <c:pt idx="63">
                  <c:v>71.719359999999995</c:v>
                </c:pt>
                <c:pt idx="64">
                  <c:v>71.733796999999996</c:v>
                </c:pt>
                <c:pt idx="65">
                  <c:v>72.036957999999998</c:v>
                </c:pt>
                <c:pt idx="66">
                  <c:v>72.109138999999999</c:v>
                </c:pt>
                <c:pt idx="67">
                  <c:v>72.123575000000002</c:v>
                </c:pt>
                <c:pt idx="68">
                  <c:v>72.152448000000007</c:v>
                </c:pt>
                <c:pt idx="69">
                  <c:v>72.152448000000007</c:v>
                </c:pt>
                <c:pt idx="70">
                  <c:v>72.152448000000007</c:v>
                </c:pt>
                <c:pt idx="71">
                  <c:v>72.152448000000007</c:v>
                </c:pt>
                <c:pt idx="72">
                  <c:v>72.253501</c:v>
                </c:pt>
                <c:pt idx="73">
                  <c:v>72.267938000000001</c:v>
                </c:pt>
                <c:pt idx="74">
                  <c:v>72.282374000000004</c:v>
                </c:pt>
                <c:pt idx="75">
                  <c:v>72.340119000000001</c:v>
                </c:pt>
                <c:pt idx="76">
                  <c:v>72.340119000000001</c:v>
                </c:pt>
                <c:pt idx="77">
                  <c:v>72.426736000000005</c:v>
                </c:pt>
                <c:pt idx="78">
                  <c:v>72.470044999999999</c:v>
                </c:pt>
                <c:pt idx="79">
                  <c:v>72.470044999999999</c:v>
                </c:pt>
                <c:pt idx="80">
                  <c:v>72.513354000000007</c:v>
                </c:pt>
                <c:pt idx="81">
                  <c:v>72.513354000000007</c:v>
                </c:pt>
                <c:pt idx="82">
                  <c:v>72.513354000000007</c:v>
                </c:pt>
                <c:pt idx="83">
                  <c:v>72.513354000000007</c:v>
                </c:pt>
                <c:pt idx="84">
                  <c:v>72.542225999999999</c:v>
                </c:pt>
                <c:pt idx="85">
                  <c:v>72.542225999999999</c:v>
                </c:pt>
                <c:pt idx="86">
                  <c:v>72.599970999999996</c:v>
                </c:pt>
                <c:pt idx="87">
                  <c:v>72.643280000000004</c:v>
                </c:pt>
                <c:pt idx="88">
                  <c:v>72.657715999999994</c:v>
                </c:pt>
                <c:pt idx="89">
                  <c:v>72.672152999999994</c:v>
                </c:pt>
                <c:pt idx="90">
                  <c:v>72.701025000000001</c:v>
                </c:pt>
                <c:pt idx="91">
                  <c:v>72.701025000000001</c:v>
                </c:pt>
                <c:pt idx="92">
                  <c:v>72.758769999999998</c:v>
                </c:pt>
                <c:pt idx="93">
                  <c:v>72.773206000000002</c:v>
                </c:pt>
                <c:pt idx="94">
                  <c:v>72.802079000000006</c:v>
                </c:pt>
                <c:pt idx="95">
                  <c:v>72.802079000000006</c:v>
                </c:pt>
                <c:pt idx="96">
                  <c:v>72.830950999999999</c:v>
                </c:pt>
                <c:pt idx="97">
                  <c:v>73.278475</c:v>
                </c:pt>
                <c:pt idx="98">
                  <c:v>73.278475</c:v>
                </c:pt>
                <c:pt idx="99">
                  <c:v>73.408400999999998</c:v>
                </c:pt>
                <c:pt idx="100">
                  <c:v>73.725998000000004</c:v>
                </c:pt>
                <c:pt idx="101">
                  <c:v>73.740435000000005</c:v>
                </c:pt>
                <c:pt idx="102">
                  <c:v>73.928106</c:v>
                </c:pt>
                <c:pt idx="103">
                  <c:v>73.928106</c:v>
                </c:pt>
                <c:pt idx="104">
                  <c:v>73.985850999999997</c:v>
                </c:pt>
                <c:pt idx="105">
                  <c:v>74.043595999999994</c:v>
                </c:pt>
                <c:pt idx="106">
                  <c:v>74.072468000000001</c:v>
                </c:pt>
                <c:pt idx="107">
                  <c:v>74.144649999999999</c:v>
                </c:pt>
                <c:pt idx="108">
                  <c:v>74.159086000000002</c:v>
                </c:pt>
                <c:pt idx="109">
                  <c:v>74.332320999999993</c:v>
                </c:pt>
                <c:pt idx="110">
                  <c:v>74.332320999999993</c:v>
                </c:pt>
                <c:pt idx="111">
                  <c:v>74.332320999999993</c:v>
                </c:pt>
                <c:pt idx="112">
                  <c:v>74.346756999999997</c:v>
                </c:pt>
                <c:pt idx="113">
                  <c:v>74.361193</c:v>
                </c:pt>
                <c:pt idx="114">
                  <c:v>74.361193</c:v>
                </c:pt>
                <c:pt idx="115">
                  <c:v>74.433374000000001</c:v>
                </c:pt>
                <c:pt idx="116">
                  <c:v>74.534428000000005</c:v>
                </c:pt>
                <c:pt idx="117">
                  <c:v>74.534428000000005</c:v>
                </c:pt>
                <c:pt idx="118">
                  <c:v>74.577736999999999</c:v>
                </c:pt>
                <c:pt idx="119">
                  <c:v>74.577736999999999</c:v>
                </c:pt>
                <c:pt idx="120">
                  <c:v>74.592173000000003</c:v>
                </c:pt>
                <c:pt idx="121">
                  <c:v>74.592173000000003</c:v>
                </c:pt>
                <c:pt idx="122">
                  <c:v>74.592173000000003</c:v>
                </c:pt>
                <c:pt idx="123">
                  <c:v>74.592173000000003</c:v>
                </c:pt>
                <c:pt idx="124">
                  <c:v>74.592173000000003</c:v>
                </c:pt>
                <c:pt idx="125">
                  <c:v>74.592173000000003</c:v>
                </c:pt>
                <c:pt idx="126">
                  <c:v>74.621046000000007</c:v>
                </c:pt>
                <c:pt idx="127">
                  <c:v>74.621046000000007</c:v>
                </c:pt>
                <c:pt idx="128">
                  <c:v>74.621046000000007</c:v>
                </c:pt>
                <c:pt idx="129">
                  <c:v>74.621046000000007</c:v>
                </c:pt>
                <c:pt idx="130">
                  <c:v>74.635481999999996</c:v>
                </c:pt>
                <c:pt idx="131">
                  <c:v>74.837588999999994</c:v>
                </c:pt>
                <c:pt idx="132">
                  <c:v>74.852025999999995</c:v>
                </c:pt>
                <c:pt idx="133">
                  <c:v>74.866461999999999</c:v>
                </c:pt>
                <c:pt idx="134">
                  <c:v>74.866461999999999</c:v>
                </c:pt>
                <c:pt idx="135">
                  <c:v>74.866461999999999</c:v>
                </c:pt>
                <c:pt idx="136">
                  <c:v>75.111878000000004</c:v>
                </c:pt>
                <c:pt idx="137">
                  <c:v>75.111878000000004</c:v>
                </c:pt>
                <c:pt idx="138">
                  <c:v>75.111878000000004</c:v>
                </c:pt>
                <c:pt idx="139">
                  <c:v>75.198494999999994</c:v>
                </c:pt>
                <c:pt idx="140">
                  <c:v>75.198494999999994</c:v>
                </c:pt>
                <c:pt idx="141">
                  <c:v>75.227367999999998</c:v>
                </c:pt>
                <c:pt idx="142">
                  <c:v>75.256240000000005</c:v>
                </c:pt>
                <c:pt idx="143">
                  <c:v>75.285112999999996</c:v>
                </c:pt>
                <c:pt idx="144">
                  <c:v>75.371729999999999</c:v>
                </c:pt>
                <c:pt idx="145">
                  <c:v>75.371729999999999</c:v>
                </c:pt>
                <c:pt idx="146">
                  <c:v>75.371729999999999</c:v>
                </c:pt>
                <c:pt idx="147">
                  <c:v>75.458348000000001</c:v>
                </c:pt>
                <c:pt idx="148">
                  <c:v>75.458348000000001</c:v>
                </c:pt>
                <c:pt idx="149">
                  <c:v>75.458348000000001</c:v>
                </c:pt>
                <c:pt idx="150">
                  <c:v>75.458348000000001</c:v>
                </c:pt>
                <c:pt idx="151">
                  <c:v>75.458348000000001</c:v>
                </c:pt>
                <c:pt idx="152">
                  <c:v>75.458348000000001</c:v>
                </c:pt>
                <c:pt idx="153">
                  <c:v>75.487219999999994</c:v>
                </c:pt>
                <c:pt idx="154">
                  <c:v>75.530529000000001</c:v>
                </c:pt>
                <c:pt idx="155">
                  <c:v>75.544965000000005</c:v>
                </c:pt>
                <c:pt idx="156">
                  <c:v>75.559402000000006</c:v>
                </c:pt>
                <c:pt idx="157">
                  <c:v>75.559402000000006</c:v>
                </c:pt>
                <c:pt idx="158">
                  <c:v>75.559402000000006</c:v>
                </c:pt>
                <c:pt idx="159">
                  <c:v>75.559402000000006</c:v>
                </c:pt>
                <c:pt idx="160">
                  <c:v>75.602716000000001</c:v>
                </c:pt>
                <c:pt idx="161">
                  <c:v>75.660460999999998</c:v>
                </c:pt>
                <c:pt idx="162">
                  <c:v>75.660460999999998</c:v>
                </c:pt>
                <c:pt idx="163">
                  <c:v>75.703770000000006</c:v>
                </c:pt>
                <c:pt idx="164">
                  <c:v>75.703770000000006</c:v>
                </c:pt>
                <c:pt idx="165">
                  <c:v>75.703770000000006</c:v>
                </c:pt>
                <c:pt idx="166">
                  <c:v>75.703770000000006</c:v>
                </c:pt>
                <c:pt idx="167">
                  <c:v>75.703770000000006</c:v>
                </c:pt>
                <c:pt idx="168">
                  <c:v>75.81926</c:v>
                </c:pt>
                <c:pt idx="169">
                  <c:v>75.905877000000004</c:v>
                </c:pt>
                <c:pt idx="170">
                  <c:v>75.949185999999997</c:v>
                </c:pt>
                <c:pt idx="171">
                  <c:v>75.949185999999997</c:v>
                </c:pt>
                <c:pt idx="172">
                  <c:v>76.093548999999996</c:v>
                </c:pt>
                <c:pt idx="173">
                  <c:v>76.107984999999999</c:v>
                </c:pt>
                <c:pt idx="174">
                  <c:v>76.396709999999999</c:v>
                </c:pt>
                <c:pt idx="175">
                  <c:v>76.396709999999999</c:v>
                </c:pt>
                <c:pt idx="176">
                  <c:v>76.396709999999999</c:v>
                </c:pt>
                <c:pt idx="177">
                  <c:v>76.396709999999999</c:v>
                </c:pt>
                <c:pt idx="178">
                  <c:v>76.396709999999999</c:v>
                </c:pt>
                <c:pt idx="179">
                  <c:v>76.396709999999999</c:v>
                </c:pt>
                <c:pt idx="180">
                  <c:v>76.425582000000006</c:v>
                </c:pt>
                <c:pt idx="181">
                  <c:v>76.425582000000006</c:v>
                </c:pt>
                <c:pt idx="182">
                  <c:v>76.541072</c:v>
                </c:pt>
                <c:pt idx="183">
                  <c:v>76.613253</c:v>
                </c:pt>
                <c:pt idx="184">
                  <c:v>76.613253</c:v>
                </c:pt>
                <c:pt idx="185">
                  <c:v>76.627690000000001</c:v>
                </c:pt>
                <c:pt idx="186">
                  <c:v>76.627690000000001</c:v>
                </c:pt>
                <c:pt idx="187">
                  <c:v>76.728742999999994</c:v>
                </c:pt>
                <c:pt idx="188">
                  <c:v>76.728742999999994</c:v>
                </c:pt>
                <c:pt idx="189">
                  <c:v>76.873106000000007</c:v>
                </c:pt>
                <c:pt idx="190">
                  <c:v>76.873106000000007</c:v>
                </c:pt>
                <c:pt idx="191">
                  <c:v>76.873106000000007</c:v>
                </c:pt>
                <c:pt idx="192">
                  <c:v>76.916414000000003</c:v>
                </c:pt>
                <c:pt idx="193">
                  <c:v>76.930851000000004</c:v>
                </c:pt>
                <c:pt idx="194">
                  <c:v>76.930851000000004</c:v>
                </c:pt>
                <c:pt idx="195">
                  <c:v>76.930851000000004</c:v>
                </c:pt>
                <c:pt idx="196">
                  <c:v>76.930851000000004</c:v>
                </c:pt>
                <c:pt idx="197">
                  <c:v>76.930851000000004</c:v>
                </c:pt>
                <c:pt idx="198">
                  <c:v>76.945286999999993</c:v>
                </c:pt>
                <c:pt idx="199">
                  <c:v>76.959722999999997</c:v>
                </c:pt>
                <c:pt idx="200">
                  <c:v>76.959722999999997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7B-4DE7-9DC6-70135FE09F39}"/>
            </c:ext>
          </c:extLst>
        </c:ser>
        <c:ser>
          <c:idx val="2"/>
          <c:order val="2"/>
          <c:tx>
            <c:v>メルセンヌ・ツイスタ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Sheet1!$N$1:$N$201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Sheet1!$Q$1:$Q$201</c:f>
              <c:numCache>
                <c:formatCode>General</c:formatCode>
                <c:ptCount val="201"/>
                <c:pt idx="0">
                  <c:v>0</c:v>
                </c:pt>
                <c:pt idx="1">
                  <c:v>42.471485999999999</c:v>
                </c:pt>
                <c:pt idx="2">
                  <c:v>49.877291999999997</c:v>
                </c:pt>
                <c:pt idx="3">
                  <c:v>53.674030000000002</c:v>
                </c:pt>
                <c:pt idx="4">
                  <c:v>54.756748999999999</c:v>
                </c:pt>
                <c:pt idx="5">
                  <c:v>56.431353000000001</c:v>
                </c:pt>
                <c:pt idx="6">
                  <c:v>56.850003999999998</c:v>
                </c:pt>
                <c:pt idx="7">
                  <c:v>57.932723000000003</c:v>
                </c:pt>
                <c:pt idx="8">
                  <c:v>58.813338999999999</c:v>
                </c:pt>
                <c:pt idx="9">
                  <c:v>59.289735999999998</c:v>
                </c:pt>
                <c:pt idx="10">
                  <c:v>60.401331999999996</c:v>
                </c:pt>
                <c:pt idx="11">
                  <c:v>61.123145000000001</c:v>
                </c:pt>
                <c:pt idx="12">
                  <c:v>61.426305999999997</c:v>
                </c:pt>
                <c:pt idx="13">
                  <c:v>62.422407</c:v>
                </c:pt>
                <c:pt idx="14">
                  <c:v>64.082575000000006</c:v>
                </c:pt>
                <c:pt idx="15">
                  <c:v>64.241373999999993</c:v>
                </c:pt>
                <c:pt idx="16">
                  <c:v>64.443481000000006</c:v>
                </c:pt>
                <c:pt idx="17">
                  <c:v>64.631152</c:v>
                </c:pt>
                <c:pt idx="18">
                  <c:v>64.789951000000002</c:v>
                </c:pt>
                <c:pt idx="19">
                  <c:v>64.919877</c:v>
                </c:pt>
                <c:pt idx="20">
                  <c:v>64.977621999999997</c:v>
                </c:pt>
                <c:pt idx="21">
                  <c:v>65.093112000000005</c:v>
                </c:pt>
                <c:pt idx="22">
                  <c:v>65.425145999999998</c:v>
                </c:pt>
                <c:pt idx="23">
                  <c:v>65.684997999999993</c:v>
                </c:pt>
                <c:pt idx="24">
                  <c:v>65.915977999999996</c:v>
                </c:pt>
                <c:pt idx="25">
                  <c:v>66.103649000000004</c:v>
                </c:pt>
                <c:pt idx="26">
                  <c:v>66.262448000000006</c:v>
                </c:pt>
                <c:pt idx="27">
                  <c:v>66.594481000000002</c:v>
                </c:pt>
                <c:pt idx="28">
                  <c:v>66.695535000000007</c:v>
                </c:pt>
                <c:pt idx="29">
                  <c:v>66.724407999999997</c:v>
                </c:pt>
                <c:pt idx="30">
                  <c:v>67.128628000000006</c:v>
                </c:pt>
                <c:pt idx="31">
                  <c:v>67.186373000000003</c:v>
                </c:pt>
                <c:pt idx="32">
                  <c:v>67.272991000000005</c:v>
                </c:pt>
                <c:pt idx="33">
                  <c:v>67.374044999999995</c:v>
                </c:pt>
                <c:pt idx="34">
                  <c:v>67.720515000000006</c:v>
                </c:pt>
                <c:pt idx="35">
                  <c:v>67.850441000000004</c:v>
                </c:pt>
                <c:pt idx="36">
                  <c:v>67.937057999999993</c:v>
                </c:pt>
                <c:pt idx="37">
                  <c:v>68.283528000000004</c:v>
                </c:pt>
                <c:pt idx="38">
                  <c:v>68.283528000000004</c:v>
                </c:pt>
                <c:pt idx="39">
                  <c:v>68.485636</c:v>
                </c:pt>
                <c:pt idx="40">
                  <c:v>68.601124999999996</c:v>
                </c:pt>
                <c:pt idx="41">
                  <c:v>68.687742999999998</c:v>
                </c:pt>
                <c:pt idx="42">
                  <c:v>68.702179000000001</c:v>
                </c:pt>
                <c:pt idx="43">
                  <c:v>68.702179000000001</c:v>
                </c:pt>
                <c:pt idx="44">
                  <c:v>69.294065000000003</c:v>
                </c:pt>
                <c:pt idx="45">
                  <c:v>69.366252000000003</c:v>
                </c:pt>
                <c:pt idx="46">
                  <c:v>69.438434000000001</c:v>
                </c:pt>
                <c:pt idx="47">
                  <c:v>69.756030999999993</c:v>
                </c:pt>
                <c:pt idx="48">
                  <c:v>69.958138000000005</c:v>
                </c:pt>
                <c:pt idx="49">
                  <c:v>69.972575000000006</c:v>
                </c:pt>
                <c:pt idx="50">
                  <c:v>70.044756000000007</c:v>
                </c:pt>
                <c:pt idx="51">
                  <c:v>70.145809999999997</c:v>
                </c:pt>
                <c:pt idx="52">
                  <c:v>70.160246000000001</c:v>
                </c:pt>
                <c:pt idx="53">
                  <c:v>70.160246000000001</c:v>
                </c:pt>
                <c:pt idx="54">
                  <c:v>70.160246000000001</c:v>
                </c:pt>
                <c:pt idx="55">
                  <c:v>70.217990999999998</c:v>
                </c:pt>
                <c:pt idx="56">
                  <c:v>70.261300000000006</c:v>
                </c:pt>
                <c:pt idx="57">
                  <c:v>70.723258999999999</c:v>
                </c:pt>
                <c:pt idx="58">
                  <c:v>71.026420999999999</c:v>
                </c:pt>
                <c:pt idx="59">
                  <c:v>71.026420999999999</c:v>
                </c:pt>
                <c:pt idx="60">
                  <c:v>71.084165999999996</c:v>
                </c:pt>
                <c:pt idx="61">
                  <c:v>71.242964000000001</c:v>
                </c:pt>
                <c:pt idx="62">
                  <c:v>71.473944000000003</c:v>
                </c:pt>
                <c:pt idx="63">
                  <c:v>71.589433999999997</c:v>
                </c:pt>
                <c:pt idx="64">
                  <c:v>71.632743000000005</c:v>
                </c:pt>
                <c:pt idx="65">
                  <c:v>71.647178999999994</c:v>
                </c:pt>
                <c:pt idx="66">
                  <c:v>71.647178999999994</c:v>
                </c:pt>
                <c:pt idx="67">
                  <c:v>71.704924000000005</c:v>
                </c:pt>
                <c:pt idx="68">
                  <c:v>71.733796999999996</c:v>
                </c:pt>
                <c:pt idx="69">
                  <c:v>71.733796999999996</c:v>
                </c:pt>
                <c:pt idx="70">
                  <c:v>71.733796999999996</c:v>
                </c:pt>
                <c:pt idx="71">
                  <c:v>71.777105000000006</c:v>
                </c:pt>
                <c:pt idx="72">
                  <c:v>71.777105000000006</c:v>
                </c:pt>
                <c:pt idx="73">
                  <c:v>71.791542000000007</c:v>
                </c:pt>
                <c:pt idx="74">
                  <c:v>71.791542000000007</c:v>
                </c:pt>
                <c:pt idx="75">
                  <c:v>71.791542000000007</c:v>
                </c:pt>
                <c:pt idx="76">
                  <c:v>71.791542000000007</c:v>
                </c:pt>
                <c:pt idx="77">
                  <c:v>71.791542000000007</c:v>
                </c:pt>
                <c:pt idx="78">
                  <c:v>71.805977999999996</c:v>
                </c:pt>
                <c:pt idx="79">
                  <c:v>71.907032000000001</c:v>
                </c:pt>
                <c:pt idx="80">
                  <c:v>71.907032000000001</c:v>
                </c:pt>
                <c:pt idx="81">
                  <c:v>71.979213000000001</c:v>
                </c:pt>
                <c:pt idx="82">
                  <c:v>71.979213000000001</c:v>
                </c:pt>
                <c:pt idx="83">
                  <c:v>72.065830000000005</c:v>
                </c:pt>
                <c:pt idx="84">
                  <c:v>72.109138999999999</c:v>
                </c:pt>
                <c:pt idx="85">
                  <c:v>72.123575000000002</c:v>
                </c:pt>
                <c:pt idx="86">
                  <c:v>72.152448000000007</c:v>
                </c:pt>
                <c:pt idx="87">
                  <c:v>72.152448000000007</c:v>
                </c:pt>
                <c:pt idx="88">
                  <c:v>72.152448000000007</c:v>
                </c:pt>
                <c:pt idx="89">
                  <c:v>72.195756000000003</c:v>
                </c:pt>
                <c:pt idx="90">
                  <c:v>72.267938000000001</c:v>
                </c:pt>
                <c:pt idx="91">
                  <c:v>72.296809999999994</c:v>
                </c:pt>
                <c:pt idx="92">
                  <c:v>72.340119000000001</c:v>
                </c:pt>
                <c:pt idx="93">
                  <c:v>72.340119000000001</c:v>
                </c:pt>
                <c:pt idx="94">
                  <c:v>72.354555000000005</c:v>
                </c:pt>
                <c:pt idx="95">
                  <c:v>72.368990999999994</c:v>
                </c:pt>
                <c:pt idx="96">
                  <c:v>72.368990999999994</c:v>
                </c:pt>
                <c:pt idx="97">
                  <c:v>72.368990999999994</c:v>
                </c:pt>
                <c:pt idx="98">
                  <c:v>72.368990999999994</c:v>
                </c:pt>
                <c:pt idx="99">
                  <c:v>72.383427999999995</c:v>
                </c:pt>
                <c:pt idx="100">
                  <c:v>72.397863999999998</c:v>
                </c:pt>
                <c:pt idx="101">
                  <c:v>72.397863999999998</c:v>
                </c:pt>
                <c:pt idx="102">
                  <c:v>72.397863999999998</c:v>
                </c:pt>
                <c:pt idx="103">
                  <c:v>72.643280000000004</c:v>
                </c:pt>
                <c:pt idx="104">
                  <c:v>72.643280000000004</c:v>
                </c:pt>
                <c:pt idx="105">
                  <c:v>73.134112000000002</c:v>
                </c:pt>
                <c:pt idx="106">
                  <c:v>73.134112000000002</c:v>
                </c:pt>
                <c:pt idx="107">
                  <c:v>73.249601999999996</c:v>
                </c:pt>
                <c:pt idx="108">
                  <c:v>73.365092000000004</c:v>
                </c:pt>
                <c:pt idx="109">
                  <c:v>73.365092000000004</c:v>
                </c:pt>
                <c:pt idx="110">
                  <c:v>73.509455000000003</c:v>
                </c:pt>
                <c:pt idx="111">
                  <c:v>73.509455000000003</c:v>
                </c:pt>
                <c:pt idx="112">
                  <c:v>73.509455000000003</c:v>
                </c:pt>
                <c:pt idx="113">
                  <c:v>73.509455000000003</c:v>
                </c:pt>
                <c:pt idx="114">
                  <c:v>73.509455000000003</c:v>
                </c:pt>
                <c:pt idx="115">
                  <c:v>73.624944999999997</c:v>
                </c:pt>
                <c:pt idx="116">
                  <c:v>73.624944999999997</c:v>
                </c:pt>
                <c:pt idx="117">
                  <c:v>73.624944999999997</c:v>
                </c:pt>
                <c:pt idx="118">
                  <c:v>73.653817000000004</c:v>
                </c:pt>
                <c:pt idx="119">
                  <c:v>73.653817000000004</c:v>
                </c:pt>
                <c:pt idx="120">
                  <c:v>73.653817000000004</c:v>
                </c:pt>
                <c:pt idx="121">
                  <c:v>73.711562000000001</c:v>
                </c:pt>
                <c:pt idx="122">
                  <c:v>73.711562000000001</c:v>
                </c:pt>
                <c:pt idx="123">
                  <c:v>73.711562000000001</c:v>
                </c:pt>
                <c:pt idx="124">
                  <c:v>73.855924999999999</c:v>
                </c:pt>
                <c:pt idx="125">
                  <c:v>73.855924999999999</c:v>
                </c:pt>
                <c:pt idx="126">
                  <c:v>73.913669999999996</c:v>
                </c:pt>
                <c:pt idx="127">
                  <c:v>73.913669999999996</c:v>
                </c:pt>
                <c:pt idx="128">
                  <c:v>73.913669999999996</c:v>
                </c:pt>
                <c:pt idx="129">
                  <c:v>74.029160000000005</c:v>
                </c:pt>
                <c:pt idx="130">
                  <c:v>74.043595999999994</c:v>
                </c:pt>
                <c:pt idx="131">
                  <c:v>74.058031999999997</c:v>
                </c:pt>
                <c:pt idx="132">
                  <c:v>74.130212999999998</c:v>
                </c:pt>
                <c:pt idx="133">
                  <c:v>74.260138999999995</c:v>
                </c:pt>
                <c:pt idx="134">
                  <c:v>74.274575999999996</c:v>
                </c:pt>
                <c:pt idx="135">
                  <c:v>74.332320999999993</c:v>
                </c:pt>
                <c:pt idx="136">
                  <c:v>74.332320999999993</c:v>
                </c:pt>
                <c:pt idx="137">
                  <c:v>74.332320999999993</c:v>
                </c:pt>
                <c:pt idx="138">
                  <c:v>74.332320999999993</c:v>
                </c:pt>
                <c:pt idx="139">
                  <c:v>74.433374000000001</c:v>
                </c:pt>
                <c:pt idx="140">
                  <c:v>74.433374000000001</c:v>
                </c:pt>
                <c:pt idx="141">
                  <c:v>74.433374000000001</c:v>
                </c:pt>
                <c:pt idx="142">
                  <c:v>74.433374000000001</c:v>
                </c:pt>
                <c:pt idx="143">
                  <c:v>74.433374000000001</c:v>
                </c:pt>
                <c:pt idx="144">
                  <c:v>74.433374000000001</c:v>
                </c:pt>
                <c:pt idx="145">
                  <c:v>74.519992000000002</c:v>
                </c:pt>
                <c:pt idx="146">
                  <c:v>74.519992000000002</c:v>
                </c:pt>
                <c:pt idx="147">
                  <c:v>74.519992000000002</c:v>
                </c:pt>
                <c:pt idx="148">
                  <c:v>74.534428000000005</c:v>
                </c:pt>
                <c:pt idx="149">
                  <c:v>74.563300999999996</c:v>
                </c:pt>
                <c:pt idx="150">
                  <c:v>74.577736999999999</c:v>
                </c:pt>
                <c:pt idx="151">
                  <c:v>74.649918</c:v>
                </c:pt>
                <c:pt idx="152">
                  <c:v>74.649918</c:v>
                </c:pt>
                <c:pt idx="153">
                  <c:v>74.649918</c:v>
                </c:pt>
                <c:pt idx="154">
                  <c:v>74.649918</c:v>
                </c:pt>
                <c:pt idx="155">
                  <c:v>74.678791000000004</c:v>
                </c:pt>
                <c:pt idx="156">
                  <c:v>74.678791000000004</c:v>
                </c:pt>
                <c:pt idx="157">
                  <c:v>74.678791000000004</c:v>
                </c:pt>
                <c:pt idx="158">
                  <c:v>74.693226999999993</c:v>
                </c:pt>
                <c:pt idx="159">
                  <c:v>74.693226999999993</c:v>
                </c:pt>
                <c:pt idx="160">
                  <c:v>74.736536000000001</c:v>
                </c:pt>
                <c:pt idx="161">
                  <c:v>74.736536000000001</c:v>
                </c:pt>
                <c:pt idx="162">
                  <c:v>74.779843999999997</c:v>
                </c:pt>
                <c:pt idx="163">
                  <c:v>74.779843999999997</c:v>
                </c:pt>
                <c:pt idx="164">
                  <c:v>74.779843999999997</c:v>
                </c:pt>
                <c:pt idx="165">
                  <c:v>74.779843999999997</c:v>
                </c:pt>
                <c:pt idx="166">
                  <c:v>74.779843999999997</c:v>
                </c:pt>
                <c:pt idx="167">
                  <c:v>74.808717000000001</c:v>
                </c:pt>
                <c:pt idx="168">
                  <c:v>74.808717000000001</c:v>
                </c:pt>
                <c:pt idx="169">
                  <c:v>74.808717000000001</c:v>
                </c:pt>
                <c:pt idx="170">
                  <c:v>74.808717000000001</c:v>
                </c:pt>
                <c:pt idx="171">
                  <c:v>74.823153000000005</c:v>
                </c:pt>
                <c:pt idx="172">
                  <c:v>74.823153000000005</c:v>
                </c:pt>
                <c:pt idx="173">
                  <c:v>74.895334000000005</c:v>
                </c:pt>
                <c:pt idx="174">
                  <c:v>74.924206999999996</c:v>
                </c:pt>
                <c:pt idx="175">
                  <c:v>74.924206999999996</c:v>
                </c:pt>
                <c:pt idx="176">
                  <c:v>74.924206999999996</c:v>
                </c:pt>
                <c:pt idx="177">
                  <c:v>74.924206999999996</c:v>
                </c:pt>
                <c:pt idx="178">
                  <c:v>74.938642999999999</c:v>
                </c:pt>
                <c:pt idx="179">
                  <c:v>74.938642999999999</c:v>
                </c:pt>
                <c:pt idx="180">
                  <c:v>75.111878000000004</c:v>
                </c:pt>
                <c:pt idx="181">
                  <c:v>75.155186999999998</c:v>
                </c:pt>
                <c:pt idx="182">
                  <c:v>75.155186999999998</c:v>
                </c:pt>
                <c:pt idx="183">
                  <c:v>75.155186999999998</c:v>
                </c:pt>
                <c:pt idx="184">
                  <c:v>75.155186999999998</c:v>
                </c:pt>
                <c:pt idx="185">
                  <c:v>75.169623000000001</c:v>
                </c:pt>
                <c:pt idx="186">
                  <c:v>75.169623000000001</c:v>
                </c:pt>
                <c:pt idx="187">
                  <c:v>75.169623000000001</c:v>
                </c:pt>
                <c:pt idx="188">
                  <c:v>75.169623000000001</c:v>
                </c:pt>
                <c:pt idx="189">
                  <c:v>75.357293999999996</c:v>
                </c:pt>
                <c:pt idx="190">
                  <c:v>75.357293999999996</c:v>
                </c:pt>
                <c:pt idx="191">
                  <c:v>75.386167</c:v>
                </c:pt>
                <c:pt idx="192">
                  <c:v>75.386167</c:v>
                </c:pt>
                <c:pt idx="193">
                  <c:v>75.386167</c:v>
                </c:pt>
                <c:pt idx="194">
                  <c:v>75.386167</c:v>
                </c:pt>
                <c:pt idx="195">
                  <c:v>75.386167</c:v>
                </c:pt>
                <c:pt idx="196">
                  <c:v>75.386167</c:v>
                </c:pt>
                <c:pt idx="197">
                  <c:v>75.386167</c:v>
                </c:pt>
                <c:pt idx="198">
                  <c:v>75.386167</c:v>
                </c:pt>
                <c:pt idx="199">
                  <c:v>75.386167</c:v>
                </c:pt>
                <c:pt idx="200">
                  <c:v>75.386167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7B-4DE7-9DC6-70135FE09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489968"/>
        <c:axId val="78487472"/>
      </c:lineChart>
      <c:catAx>
        <c:axId val="78489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dirty="0"/>
                  <a:t>パターン数</a:t>
                </a:r>
              </a:p>
            </c:rich>
          </c:tx>
          <c:layout>
            <c:manualLayout>
              <c:xMode val="edge"/>
              <c:yMode val="edge"/>
              <c:x val="0.44313840579710145"/>
              <c:y val="0.837880324074073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8487472"/>
        <c:crosses val="autoZero"/>
        <c:auto val="1"/>
        <c:lblAlgn val="ctr"/>
        <c:lblOffset val="100"/>
        <c:tickLblSkip val="10"/>
        <c:noMultiLvlLbl val="0"/>
      </c:catAx>
      <c:valAx>
        <c:axId val="7848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故障検出率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848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50591787439614E-2"/>
          <c:y val="3.2337962962962964E-2"/>
          <c:w val="0.82830132850241545"/>
          <c:h val="0.71199768518518514"/>
        </c:manualLayout>
      </c:layout>
      <c:lineChart>
        <c:grouping val="standard"/>
        <c:varyColors val="0"/>
        <c:ser>
          <c:idx val="0"/>
          <c:order val="0"/>
          <c:tx>
            <c:v>LFSR(フェーズシフタなし）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Sheet1!$B$1:$B$201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Sheet1!$C$1:$C$201</c:f>
              <c:numCache>
                <c:formatCode>General</c:formatCode>
                <c:ptCount val="201"/>
                <c:pt idx="0">
                  <c:v>0</c:v>
                </c:pt>
                <c:pt idx="1">
                  <c:v>51.462685999999998</c:v>
                </c:pt>
                <c:pt idx="2">
                  <c:v>57.773983000000001</c:v>
                </c:pt>
                <c:pt idx="3">
                  <c:v>60.562897</c:v>
                </c:pt>
                <c:pt idx="4">
                  <c:v>62.388061999999998</c:v>
                </c:pt>
                <c:pt idx="5">
                  <c:v>63.846480999999997</c:v>
                </c:pt>
                <c:pt idx="6">
                  <c:v>65.509592999999995</c:v>
                </c:pt>
                <c:pt idx="7">
                  <c:v>65.978682000000006</c:v>
                </c:pt>
                <c:pt idx="8">
                  <c:v>66.302769999999995</c:v>
                </c:pt>
                <c:pt idx="9">
                  <c:v>66.669511999999997</c:v>
                </c:pt>
                <c:pt idx="10">
                  <c:v>67.266524000000004</c:v>
                </c:pt>
                <c:pt idx="11">
                  <c:v>67.982941999999994</c:v>
                </c:pt>
                <c:pt idx="12">
                  <c:v>68.477613000000005</c:v>
                </c:pt>
                <c:pt idx="13">
                  <c:v>68.707888999999994</c:v>
                </c:pt>
                <c:pt idx="14">
                  <c:v>68.946695000000005</c:v>
                </c:pt>
                <c:pt idx="15">
                  <c:v>70.174836999999997</c:v>
                </c:pt>
                <c:pt idx="16">
                  <c:v>70.388060999999993</c:v>
                </c:pt>
                <c:pt idx="17">
                  <c:v>70.405113999999998</c:v>
                </c:pt>
                <c:pt idx="18">
                  <c:v>71.189761000000004</c:v>
                </c:pt>
                <c:pt idx="19">
                  <c:v>71.786778999999996</c:v>
                </c:pt>
                <c:pt idx="20">
                  <c:v>71.863538000000005</c:v>
                </c:pt>
                <c:pt idx="21">
                  <c:v>71.940303</c:v>
                </c:pt>
                <c:pt idx="22">
                  <c:v>72.170579000000004</c:v>
                </c:pt>
                <c:pt idx="23">
                  <c:v>72.434967999999998</c:v>
                </c:pt>
                <c:pt idx="24">
                  <c:v>72.452027000000001</c:v>
                </c:pt>
                <c:pt idx="25">
                  <c:v>72.520256000000003</c:v>
                </c:pt>
                <c:pt idx="26">
                  <c:v>72.742002999999997</c:v>
                </c:pt>
                <c:pt idx="27">
                  <c:v>72.759062</c:v>
                </c:pt>
                <c:pt idx="28">
                  <c:v>72.827291000000002</c:v>
                </c:pt>
                <c:pt idx="29">
                  <c:v>72.861408999999995</c:v>
                </c:pt>
                <c:pt idx="30">
                  <c:v>73.313433000000003</c:v>
                </c:pt>
                <c:pt idx="31">
                  <c:v>73.347544999999997</c:v>
                </c:pt>
                <c:pt idx="32">
                  <c:v>73.390191999999999</c:v>
                </c:pt>
                <c:pt idx="33">
                  <c:v>73.773985999999994</c:v>
                </c:pt>
                <c:pt idx="34">
                  <c:v>73.970151000000001</c:v>
                </c:pt>
                <c:pt idx="35">
                  <c:v>74.012792000000005</c:v>
                </c:pt>
                <c:pt idx="36">
                  <c:v>74.592751000000007</c:v>
                </c:pt>
                <c:pt idx="37">
                  <c:v>74.592751000000007</c:v>
                </c:pt>
                <c:pt idx="38">
                  <c:v>74.959492999999995</c:v>
                </c:pt>
                <c:pt idx="39">
                  <c:v>74.976545999999999</c:v>
                </c:pt>
                <c:pt idx="40">
                  <c:v>75.053303999999997</c:v>
                </c:pt>
                <c:pt idx="41">
                  <c:v>75.138593</c:v>
                </c:pt>
                <c:pt idx="42">
                  <c:v>75.198293000000007</c:v>
                </c:pt>
                <c:pt idx="43">
                  <c:v>75.232410000000002</c:v>
                </c:pt>
                <c:pt idx="44">
                  <c:v>75.735605000000007</c:v>
                </c:pt>
                <c:pt idx="45">
                  <c:v>75.735605000000007</c:v>
                </c:pt>
                <c:pt idx="46">
                  <c:v>75.86354</c:v>
                </c:pt>
                <c:pt idx="47">
                  <c:v>75.889122</c:v>
                </c:pt>
                <c:pt idx="48">
                  <c:v>75.914710999999997</c:v>
                </c:pt>
                <c:pt idx="49">
                  <c:v>75.914710999999997</c:v>
                </c:pt>
                <c:pt idx="50">
                  <c:v>75.974417000000003</c:v>
                </c:pt>
                <c:pt idx="51">
                  <c:v>75.974417000000003</c:v>
                </c:pt>
                <c:pt idx="52">
                  <c:v>75.974417000000003</c:v>
                </c:pt>
                <c:pt idx="53">
                  <c:v>76.281452000000002</c:v>
                </c:pt>
                <c:pt idx="54">
                  <c:v>76.835823000000005</c:v>
                </c:pt>
                <c:pt idx="55">
                  <c:v>76.852881999999994</c:v>
                </c:pt>
                <c:pt idx="56">
                  <c:v>76.895522999999997</c:v>
                </c:pt>
                <c:pt idx="57">
                  <c:v>76.946693999999994</c:v>
                </c:pt>
                <c:pt idx="58">
                  <c:v>76.963752999999997</c:v>
                </c:pt>
                <c:pt idx="59">
                  <c:v>77.040510999999995</c:v>
                </c:pt>
                <c:pt idx="60">
                  <c:v>77.083157999999997</c:v>
                </c:pt>
                <c:pt idx="61">
                  <c:v>77.108740999999995</c:v>
                </c:pt>
                <c:pt idx="62">
                  <c:v>77.518123000000003</c:v>
                </c:pt>
                <c:pt idx="63">
                  <c:v>77.987206</c:v>
                </c:pt>
                <c:pt idx="64">
                  <c:v>78.072494000000006</c:v>
                </c:pt>
                <c:pt idx="65">
                  <c:v>78.106611999999998</c:v>
                </c:pt>
                <c:pt idx="66">
                  <c:v>78.132193999999998</c:v>
                </c:pt>
                <c:pt idx="67">
                  <c:v>78.234540999999993</c:v>
                </c:pt>
                <c:pt idx="68">
                  <c:v>78.328359000000006</c:v>
                </c:pt>
                <c:pt idx="69">
                  <c:v>78.370999999999995</c:v>
                </c:pt>
                <c:pt idx="70">
                  <c:v>78.430700000000002</c:v>
                </c:pt>
                <c:pt idx="71">
                  <c:v>78.618335999999999</c:v>
                </c:pt>
                <c:pt idx="72">
                  <c:v>78.652452999999994</c:v>
                </c:pt>
                <c:pt idx="73">
                  <c:v>78.678036000000006</c:v>
                </c:pt>
                <c:pt idx="74">
                  <c:v>79.036248000000001</c:v>
                </c:pt>
                <c:pt idx="75">
                  <c:v>79.087418</c:v>
                </c:pt>
                <c:pt idx="76">
                  <c:v>79.675906999999995</c:v>
                </c:pt>
                <c:pt idx="77">
                  <c:v>79.675906999999995</c:v>
                </c:pt>
                <c:pt idx="78">
                  <c:v>79.778254000000004</c:v>
                </c:pt>
                <c:pt idx="79">
                  <c:v>79.837953999999996</c:v>
                </c:pt>
                <c:pt idx="80">
                  <c:v>79.889125000000007</c:v>
                </c:pt>
                <c:pt idx="81">
                  <c:v>79.889125000000007</c:v>
                </c:pt>
                <c:pt idx="82">
                  <c:v>79.889125000000007</c:v>
                </c:pt>
                <c:pt idx="83">
                  <c:v>79.897654000000003</c:v>
                </c:pt>
                <c:pt idx="84">
                  <c:v>79.906182999999999</c:v>
                </c:pt>
                <c:pt idx="85">
                  <c:v>80.059701000000004</c:v>
                </c:pt>
                <c:pt idx="86">
                  <c:v>80.213218999999995</c:v>
                </c:pt>
                <c:pt idx="87">
                  <c:v>80.238806999999994</c:v>
                </c:pt>
                <c:pt idx="88">
                  <c:v>80.315566000000004</c:v>
                </c:pt>
                <c:pt idx="89">
                  <c:v>80.315566000000004</c:v>
                </c:pt>
                <c:pt idx="90">
                  <c:v>80.315566000000004</c:v>
                </c:pt>
                <c:pt idx="91">
                  <c:v>80.324095</c:v>
                </c:pt>
                <c:pt idx="92">
                  <c:v>80.392325</c:v>
                </c:pt>
                <c:pt idx="93">
                  <c:v>80.409384000000003</c:v>
                </c:pt>
                <c:pt idx="94">
                  <c:v>80.409384000000003</c:v>
                </c:pt>
                <c:pt idx="95">
                  <c:v>80.520253999999994</c:v>
                </c:pt>
                <c:pt idx="96">
                  <c:v>80.520253999999994</c:v>
                </c:pt>
                <c:pt idx="97">
                  <c:v>80.656718999999995</c:v>
                </c:pt>
                <c:pt idx="98">
                  <c:v>80.699359999999999</c:v>
                </c:pt>
                <c:pt idx="99">
                  <c:v>80.699359999999999</c:v>
                </c:pt>
                <c:pt idx="100">
                  <c:v>80.921108000000004</c:v>
                </c:pt>
                <c:pt idx="101">
                  <c:v>80.938165999999995</c:v>
                </c:pt>
                <c:pt idx="102">
                  <c:v>80.955224999999999</c:v>
                </c:pt>
                <c:pt idx="103">
                  <c:v>81.023454999999998</c:v>
                </c:pt>
                <c:pt idx="104">
                  <c:v>81.620467000000005</c:v>
                </c:pt>
                <c:pt idx="105">
                  <c:v>81.714284000000006</c:v>
                </c:pt>
                <c:pt idx="106">
                  <c:v>81.714284000000006</c:v>
                </c:pt>
                <c:pt idx="107">
                  <c:v>81.756932000000006</c:v>
                </c:pt>
                <c:pt idx="108">
                  <c:v>81.765461000000002</c:v>
                </c:pt>
                <c:pt idx="109">
                  <c:v>81.782514000000006</c:v>
                </c:pt>
                <c:pt idx="110">
                  <c:v>82.012795999999994</c:v>
                </c:pt>
                <c:pt idx="111">
                  <c:v>82.012795999999994</c:v>
                </c:pt>
                <c:pt idx="112">
                  <c:v>82.012795999999994</c:v>
                </c:pt>
                <c:pt idx="113">
                  <c:v>82.038379000000006</c:v>
                </c:pt>
                <c:pt idx="114">
                  <c:v>82.046908000000002</c:v>
                </c:pt>
                <c:pt idx="115">
                  <c:v>82.046908000000002</c:v>
                </c:pt>
                <c:pt idx="116">
                  <c:v>82.208955000000003</c:v>
                </c:pt>
                <c:pt idx="117">
                  <c:v>82.294244000000006</c:v>
                </c:pt>
                <c:pt idx="118">
                  <c:v>82.294244000000006</c:v>
                </c:pt>
                <c:pt idx="119">
                  <c:v>82.294244000000006</c:v>
                </c:pt>
                <c:pt idx="120">
                  <c:v>82.294244000000006</c:v>
                </c:pt>
                <c:pt idx="121">
                  <c:v>82.422173000000001</c:v>
                </c:pt>
                <c:pt idx="122">
                  <c:v>82.456290999999993</c:v>
                </c:pt>
                <c:pt idx="123">
                  <c:v>82.464820000000003</c:v>
                </c:pt>
                <c:pt idx="124">
                  <c:v>82.515991</c:v>
                </c:pt>
                <c:pt idx="125">
                  <c:v>82.515991</c:v>
                </c:pt>
                <c:pt idx="126">
                  <c:v>82.515991</c:v>
                </c:pt>
                <c:pt idx="127">
                  <c:v>82.550107999999994</c:v>
                </c:pt>
                <c:pt idx="128">
                  <c:v>82.550107999999994</c:v>
                </c:pt>
                <c:pt idx="129">
                  <c:v>82.567166999999998</c:v>
                </c:pt>
                <c:pt idx="130">
                  <c:v>82.567166999999998</c:v>
                </c:pt>
                <c:pt idx="131">
                  <c:v>82.567166999999998</c:v>
                </c:pt>
                <c:pt idx="132">
                  <c:v>82.609808000000001</c:v>
                </c:pt>
                <c:pt idx="133">
                  <c:v>82.609808000000001</c:v>
                </c:pt>
                <c:pt idx="134">
                  <c:v>82.609808000000001</c:v>
                </c:pt>
                <c:pt idx="135">
                  <c:v>82.609808000000001</c:v>
                </c:pt>
                <c:pt idx="136">
                  <c:v>82.609808000000001</c:v>
                </c:pt>
                <c:pt idx="137">
                  <c:v>82.626867000000004</c:v>
                </c:pt>
                <c:pt idx="138">
                  <c:v>82.635390999999998</c:v>
                </c:pt>
                <c:pt idx="139">
                  <c:v>82.643925999999993</c:v>
                </c:pt>
                <c:pt idx="140">
                  <c:v>82.660978999999998</c:v>
                </c:pt>
                <c:pt idx="141">
                  <c:v>82.660978999999998</c:v>
                </c:pt>
                <c:pt idx="142">
                  <c:v>82.660978999999998</c:v>
                </c:pt>
                <c:pt idx="143">
                  <c:v>82.669507999999993</c:v>
                </c:pt>
                <c:pt idx="144">
                  <c:v>82.703626</c:v>
                </c:pt>
                <c:pt idx="145">
                  <c:v>82.703626</c:v>
                </c:pt>
                <c:pt idx="146">
                  <c:v>82.712155999999993</c:v>
                </c:pt>
                <c:pt idx="147">
                  <c:v>82.720685000000003</c:v>
                </c:pt>
                <c:pt idx="148">
                  <c:v>82.720685000000003</c:v>
                </c:pt>
                <c:pt idx="149">
                  <c:v>83.113003000000006</c:v>
                </c:pt>
                <c:pt idx="150">
                  <c:v>83.138591000000005</c:v>
                </c:pt>
                <c:pt idx="151">
                  <c:v>83.138591000000005</c:v>
                </c:pt>
                <c:pt idx="152">
                  <c:v>83.138591000000005</c:v>
                </c:pt>
                <c:pt idx="153">
                  <c:v>83.138591000000005</c:v>
                </c:pt>
                <c:pt idx="154">
                  <c:v>83.138591000000005</c:v>
                </c:pt>
                <c:pt idx="155">
                  <c:v>83.275056000000006</c:v>
                </c:pt>
                <c:pt idx="156">
                  <c:v>83.275056000000006</c:v>
                </c:pt>
                <c:pt idx="157">
                  <c:v>83.317696999999995</c:v>
                </c:pt>
                <c:pt idx="158">
                  <c:v>83.317696999999995</c:v>
                </c:pt>
                <c:pt idx="159">
                  <c:v>83.368874000000005</c:v>
                </c:pt>
                <c:pt idx="160">
                  <c:v>83.402985000000001</c:v>
                </c:pt>
                <c:pt idx="161">
                  <c:v>83.428573999999998</c:v>
                </c:pt>
                <c:pt idx="162">
                  <c:v>83.437096999999994</c:v>
                </c:pt>
                <c:pt idx="163">
                  <c:v>83.454155999999998</c:v>
                </c:pt>
                <c:pt idx="164">
                  <c:v>83.496803</c:v>
                </c:pt>
                <c:pt idx="165">
                  <c:v>83.496803</c:v>
                </c:pt>
                <c:pt idx="166">
                  <c:v>83.496803</c:v>
                </c:pt>
                <c:pt idx="167">
                  <c:v>83.616202999999999</c:v>
                </c:pt>
                <c:pt idx="168">
                  <c:v>83.616202999999999</c:v>
                </c:pt>
                <c:pt idx="169">
                  <c:v>83.761190999999997</c:v>
                </c:pt>
                <c:pt idx="170">
                  <c:v>83.761190999999997</c:v>
                </c:pt>
                <c:pt idx="171">
                  <c:v>83.855008999999995</c:v>
                </c:pt>
                <c:pt idx="172">
                  <c:v>83.855008999999995</c:v>
                </c:pt>
                <c:pt idx="173">
                  <c:v>83.863539000000003</c:v>
                </c:pt>
                <c:pt idx="174">
                  <c:v>83.965885999999998</c:v>
                </c:pt>
                <c:pt idx="175">
                  <c:v>83.965885999999998</c:v>
                </c:pt>
                <c:pt idx="176">
                  <c:v>84.025586000000004</c:v>
                </c:pt>
                <c:pt idx="177">
                  <c:v>84.025586000000004</c:v>
                </c:pt>
                <c:pt idx="178">
                  <c:v>84.034115</c:v>
                </c:pt>
                <c:pt idx="179">
                  <c:v>84.034115</c:v>
                </c:pt>
                <c:pt idx="180">
                  <c:v>84.034115</c:v>
                </c:pt>
                <c:pt idx="181">
                  <c:v>84.034115</c:v>
                </c:pt>
                <c:pt idx="182">
                  <c:v>84.059702999999999</c:v>
                </c:pt>
                <c:pt idx="183">
                  <c:v>84.068226999999993</c:v>
                </c:pt>
                <c:pt idx="184">
                  <c:v>84.068226999999993</c:v>
                </c:pt>
                <c:pt idx="185">
                  <c:v>84.068226999999993</c:v>
                </c:pt>
                <c:pt idx="186">
                  <c:v>84.068226999999993</c:v>
                </c:pt>
                <c:pt idx="187">
                  <c:v>84.076762000000002</c:v>
                </c:pt>
                <c:pt idx="188">
                  <c:v>84.187633000000005</c:v>
                </c:pt>
                <c:pt idx="189">
                  <c:v>84.187633000000005</c:v>
                </c:pt>
                <c:pt idx="190">
                  <c:v>84.213221000000004</c:v>
                </c:pt>
                <c:pt idx="191">
                  <c:v>84.22175</c:v>
                </c:pt>
                <c:pt idx="192">
                  <c:v>84.22175</c:v>
                </c:pt>
                <c:pt idx="193">
                  <c:v>84.22175</c:v>
                </c:pt>
                <c:pt idx="194">
                  <c:v>84.22175</c:v>
                </c:pt>
                <c:pt idx="195">
                  <c:v>84.230279999999993</c:v>
                </c:pt>
                <c:pt idx="196">
                  <c:v>84.230279999999993</c:v>
                </c:pt>
                <c:pt idx="197">
                  <c:v>84.230279999999993</c:v>
                </c:pt>
                <c:pt idx="198">
                  <c:v>84.230279999999993</c:v>
                </c:pt>
                <c:pt idx="199">
                  <c:v>84.230279999999993</c:v>
                </c:pt>
                <c:pt idx="200">
                  <c:v>84.255861999999993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8E-428E-A882-BB0B826D9787}"/>
            </c:ext>
          </c:extLst>
        </c:ser>
        <c:ser>
          <c:idx val="1"/>
          <c:order val="1"/>
          <c:tx>
            <c:v>LFSR(フェーズシフタあり)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Sheet1!$B$1:$B$201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Sheet1!$D$1:$D$201</c:f>
              <c:numCache>
                <c:formatCode>General</c:formatCode>
                <c:ptCount val="201"/>
                <c:pt idx="0">
                  <c:v>0</c:v>
                </c:pt>
                <c:pt idx="1">
                  <c:v>54.217481999999997</c:v>
                </c:pt>
                <c:pt idx="2">
                  <c:v>62.004268000000003</c:v>
                </c:pt>
                <c:pt idx="3">
                  <c:v>64.179105000000007</c:v>
                </c:pt>
                <c:pt idx="4">
                  <c:v>65.287846000000002</c:v>
                </c:pt>
                <c:pt idx="5">
                  <c:v>66.797441000000006</c:v>
                </c:pt>
                <c:pt idx="6">
                  <c:v>67.240942000000004</c:v>
                </c:pt>
                <c:pt idx="7">
                  <c:v>67.718553999999997</c:v>
                </c:pt>
                <c:pt idx="8">
                  <c:v>67.906182999999999</c:v>
                </c:pt>
                <c:pt idx="9">
                  <c:v>68.477613000000005</c:v>
                </c:pt>
                <c:pt idx="10">
                  <c:v>69.049036999999998</c:v>
                </c:pt>
                <c:pt idx="11">
                  <c:v>69.526649000000006</c:v>
                </c:pt>
                <c:pt idx="12">
                  <c:v>69.748401999999999</c:v>
                </c:pt>
                <c:pt idx="13">
                  <c:v>70.149254999999997</c:v>
                </c:pt>
                <c:pt idx="14">
                  <c:v>70.635390000000001</c:v>
                </c:pt>
                <c:pt idx="15">
                  <c:v>71.402985000000001</c:v>
                </c:pt>
                <c:pt idx="16">
                  <c:v>71.565032000000002</c:v>
                </c:pt>
                <c:pt idx="17">
                  <c:v>71.573560999999998</c:v>
                </c:pt>
                <c:pt idx="18">
                  <c:v>71.855008999999995</c:v>
                </c:pt>
                <c:pt idx="19">
                  <c:v>72.307038000000006</c:v>
                </c:pt>
                <c:pt idx="20">
                  <c:v>72.341149999999999</c:v>
                </c:pt>
                <c:pt idx="21">
                  <c:v>72.400856000000005</c:v>
                </c:pt>
                <c:pt idx="22">
                  <c:v>72.434967999999998</c:v>
                </c:pt>
                <c:pt idx="23">
                  <c:v>72.477615</c:v>
                </c:pt>
                <c:pt idx="24">
                  <c:v>72.844350000000006</c:v>
                </c:pt>
                <c:pt idx="25">
                  <c:v>72.869933000000003</c:v>
                </c:pt>
                <c:pt idx="26">
                  <c:v>73.040509</c:v>
                </c:pt>
                <c:pt idx="27">
                  <c:v>73.040509</c:v>
                </c:pt>
                <c:pt idx="28">
                  <c:v>73.151386000000002</c:v>
                </c:pt>
                <c:pt idx="29">
                  <c:v>73.364604</c:v>
                </c:pt>
                <c:pt idx="30">
                  <c:v>73.799574000000007</c:v>
                </c:pt>
                <c:pt idx="31">
                  <c:v>73.816632999999996</c:v>
                </c:pt>
                <c:pt idx="32">
                  <c:v>73.816632999999996</c:v>
                </c:pt>
                <c:pt idx="33">
                  <c:v>73.867804000000007</c:v>
                </c:pt>
                <c:pt idx="34">
                  <c:v>74.149251000000007</c:v>
                </c:pt>
                <c:pt idx="35">
                  <c:v>74.208950999999999</c:v>
                </c:pt>
                <c:pt idx="36">
                  <c:v>74.652450999999999</c:v>
                </c:pt>
                <c:pt idx="37">
                  <c:v>74.763322000000002</c:v>
                </c:pt>
                <c:pt idx="38">
                  <c:v>75.095951999999997</c:v>
                </c:pt>
                <c:pt idx="39">
                  <c:v>75.189762999999999</c:v>
                </c:pt>
                <c:pt idx="40">
                  <c:v>75.206822000000003</c:v>
                </c:pt>
                <c:pt idx="41">
                  <c:v>75.240939999999995</c:v>
                </c:pt>
                <c:pt idx="42">
                  <c:v>75.266527999999994</c:v>
                </c:pt>
                <c:pt idx="43">
                  <c:v>75.266527999999994</c:v>
                </c:pt>
                <c:pt idx="44">
                  <c:v>75.803839999999994</c:v>
                </c:pt>
                <c:pt idx="45">
                  <c:v>75.812364000000002</c:v>
                </c:pt>
                <c:pt idx="46">
                  <c:v>75.906181000000004</c:v>
                </c:pt>
                <c:pt idx="47">
                  <c:v>75.923240000000007</c:v>
                </c:pt>
                <c:pt idx="48">
                  <c:v>75.957357999999999</c:v>
                </c:pt>
                <c:pt idx="49">
                  <c:v>76.008527999999998</c:v>
                </c:pt>
                <c:pt idx="50">
                  <c:v>76.008527999999998</c:v>
                </c:pt>
                <c:pt idx="51">
                  <c:v>76.017058000000006</c:v>
                </c:pt>
                <c:pt idx="52">
                  <c:v>76.017058000000006</c:v>
                </c:pt>
                <c:pt idx="53">
                  <c:v>76.37527</c:v>
                </c:pt>
                <c:pt idx="54">
                  <c:v>76.955223000000004</c:v>
                </c:pt>
                <c:pt idx="55">
                  <c:v>76.997864000000007</c:v>
                </c:pt>
                <c:pt idx="56">
                  <c:v>77.023453000000003</c:v>
                </c:pt>
                <c:pt idx="57">
                  <c:v>77.023453000000003</c:v>
                </c:pt>
                <c:pt idx="58">
                  <c:v>77.023453000000003</c:v>
                </c:pt>
                <c:pt idx="59">
                  <c:v>77.134328999999994</c:v>
                </c:pt>
                <c:pt idx="60">
                  <c:v>77.168441000000001</c:v>
                </c:pt>
                <c:pt idx="61">
                  <c:v>77.296375999999995</c:v>
                </c:pt>
                <c:pt idx="62">
                  <c:v>77.629000000000005</c:v>
                </c:pt>
                <c:pt idx="63">
                  <c:v>77.995734999999996</c:v>
                </c:pt>
                <c:pt idx="64">
                  <c:v>78.038382999999996</c:v>
                </c:pt>
                <c:pt idx="65">
                  <c:v>78.226011999999997</c:v>
                </c:pt>
                <c:pt idx="66">
                  <c:v>78.243071</c:v>
                </c:pt>
                <c:pt idx="67">
                  <c:v>78.268659</c:v>
                </c:pt>
                <c:pt idx="68">
                  <c:v>78.336888999999999</c:v>
                </c:pt>
                <c:pt idx="69">
                  <c:v>78.362476999999998</c:v>
                </c:pt>
                <c:pt idx="70">
                  <c:v>78.362476999999998</c:v>
                </c:pt>
                <c:pt idx="71">
                  <c:v>78.533046999999996</c:v>
                </c:pt>
                <c:pt idx="72">
                  <c:v>78.609806000000006</c:v>
                </c:pt>
                <c:pt idx="73">
                  <c:v>78.660983000000002</c:v>
                </c:pt>
                <c:pt idx="74">
                  <c:v>78.865671000000006</c:v>
                </c:pt>
                <c:pt idx="75">
                  <c:v>78.865671000000006</c:v>
                </c:pt>
                <c:pt idx="76">
                  <c:v>79.266524000000004</c:v>
                </c:pt>
                <c:pt idx="77">
                  <c:v>79.266524000000004</c:v>
                </c:pt>
                <c:pt idx="78">
                  <c:v>79.445629999999994</c:v>
                </c:pt>
                <c:pt idx="79">
                  <c:v>79.530918999999997</c:v>
                </c:pt>
                <c:pt idx="80">
                  <c:v>79.633260000000007</c:v>
                </c:pt>
                <c:pt idx="81">
                  <c:v>79.667377000000002</c:v>
                </c:pt>
                <c:pt idx="82">
                  <c:v>79.667377000000002</c:v>
                </c:pt>
                <c:pt idx="83">
                  <c:v>79.684436000000005</c:v>
                </c:pt>
                <c:pt idx="84">
                  <c:v>79.735607000000002</c:v>
                </c:pt>
                <c:pt idx="85">
                  <c:v>79.880595</c:v>
                </c:pt>
                <c:pt idx="86">
                  <c:v>80.000000999999997</c:v>
                </c:pt>
                <c:pt idx="87">
                  <c:v>80.000000999999997</c:v>
                </c:pt>
                <c:pt idx="88">
                  <c:v>80.042642000000001</c:v>
                </c:pt>
                <c:pt idx="89">
                  <c:v>80.110872000000001</c:v>
                </c:pt>
                <c:pt idx="90">
                  <c:v>80.110872000000001</c:v>
                </c:pt>
                <c:pt idx="91">
                  <c:v>80.127931000000004</c:v>
                </c:pt>
                <c:pt idx="92">
                  <c:v>80.204689999999999</c:v>
                </c:pt>
                <c:pt idx="93">
                  <c:v>80.213218999999995</c:v>
                </c:pt>
                <c:pt idx="94">
                  <c:v>80.213218999999995</c:v>
                </c:pt>
                <c:pt idx="95">
                  <c:v>80.324095</c:v>
                </c:pt>
                <c:pt idx="96">
                  <c:v>80.878466000000003</c:v>
                </c:pt>
                <c:pt idx="97">
                  <c:v>81.279319999999998</c:v>
                </c:pt>
                <c:pt idx="98">
                  <c:v>81.279319999999998</c:v>
                </c:pt>
                <c:pt idx="99">
                  <c:v>81.287848999999994</c:v>
                </c:pt>
                <c:pt idx="100">
                  <c:v>81.296372000000005</c:v>
                </c:pt>
                <c:pt idx="101">
                  <c:v>81.296372000000005</c:v>
                </c:pt>
                <c:pt idx="102">
                  <c:v>81.296372000000005</c:v>
                </c:pt>
                <c:pt idx="103">
                  <c:v>81.441367</c:v>
                </c:pt>
                <c:pt idx="104">
                  <c:v>81.552237000000005</c:v>
                </c:pt>
                <c:pt idx="105">
                  <c:v>81.646055000000004</c:v>
                </c:pt>
                <c:pt idx="106">
                  <c:v>81.646055000000004</c:v>
                </c:pt>
                <c:pt idx="107">
                  <c:v>81.688702000000006</c:v>
                </c:pt>
                <c:pt idx="108">
                  <c:v>81.722814</c:v>
                </c:pt>
                <c:pt idx="109">
                  <c:v>81.756932000000006</c:v>
                </c:pt>
                <c:pt idx="110">
                  <c:v>81.782514000000006</c:v>
                </c:pt>
                <c:pt idx="111">
                  <c:v>81.799572999999995</c:v>
                </c:pt>
                <c:pt idx="112">
                  <c:v>81.833690000000004</c:v>
                </c:pt>
                <c:pt idx="113">
                  <c:v>81.833690000000004</c:v>
                </c:pt>
                <c:pt idx="114">
                  <c:v>81.842219999999998</c:v>
                </c:pt>
                <c:pt idx="115">
                  <c:v>81.842219999999998</c:v>
                </c:pt>
                <c:pt idx="116">
                  <c:v>82.029848999999999</c:v>
                </c:pt>
                <c:pt idx="117">
                  <c:v>82.132195999999993</c:v>
                </c:pt>
                <c:pt idx="118">
                  <c:v>82.132195999999993</c:v>
                </c:pt>
                <c:pt idx="119">
                  <c:v>82.132195999999993</c:v>
                </c:pt>
                <c:pt idx="120">
                  <c:v>82.234544</c:v>
                </c:pt>
                <c:pt idx="121">
                  <c:v>82.379531999999998</c:v>
                </c:pt>
                <c:pt idx="122">
                  <c:v>82.422173000000001</c:v>
                </c:pt>
                <c:pt idx="123">
                  <c:v>82.430701999999997</c:v>
                </c:pt>
                <c:pt idx="124">
                  <c:v>82.481872999999993</c:v>
                </c:pt>
                <c:pt idx="125">
                  <c:v>82.481872999999993</c:v>
                </c:pt>
                <c:pt idx="126">
                  <c:v>82.490408000000002</c:v>
                </c:pt>
                <c:pt idx="127">
                  <c:v>82.524519999999995</c:v>
                </c:pt>
                <c:pt idx="128">
                  <c:v>82.524519999999995</c:v>
                </c:pt>
                <c:pt idx="129">
                  <c:v>82.541578999999999</c:v>
                </c:pt>
                <c:pt idx="130">
                  <c:v>82.541578999999999</c:v>
                </c:pt>
                <c:pt idx="131">
                  <c:v>82.558632000000003</c:v>
                </c:pt>
                <c:pt idx="132">
                  <c:v>82.592749999999995</c:v>
                </c:pt>
                <c:pt idx="133">
                  <c:v>82.592749999999995</c:v>
                </c:pt>
                <c:pt idx="134">
                  <c:v>82.601279000000005</c:v>
                </c:pt>
                <c:pt idx="135">
                  <c:v>82.601279000000005</c:v>
                </c:pt>
                <c:pt idx="136">
                  <c:v>82.601279000000005</c:v>
                </c:pt>
                <c:pt idx="137">
                  <c:v>82.609808000000001</c:v>
                </c:pt>
                <c:pt idx="138">
                  <c:v>82.609808000000001</c:v>
                </c:pt>
                <c:pt idx="139">
                  <c:v>82.916843999999998</c:v>
                </c:pt>
                <c:pt idx="140">
                  <c:v>82.916843999999998</c:v>
                </c:pt>
                <c:pt idx="141">
                  <c:v>82.925372999999993</c:v>
                </c:pt>
                <c:pt idx="142">
                  <c:v>82.925372999999993</c:v>
                </c:pt>
                <c:pt idx="143">
                  <c:v>82.933903000000001</c:v>
                </c:pt>
                <c:pt idx="144">
                  <c:v>82.968019999999996</c:v>
                </c:pt>
                <c:pt idx="145">
                  <c:v>82.968019999999996</c:v>
                </c:pt>
                <c:pt idx="146">
                  <c:v>82.968019999999996</c:v>
                </c:pt>
                <c:pt idx="147">
                  <c:v>82.968019999999996</c:v>
                </c:pt>
                <c:pt idx="148">
                  <c:v>82.968019999999996</c:v>
                </c:pt>
                <c:pt idx="149">
                  <c:v>83.283579000000003</c:v>
                </c:pt>
                <c:pt idx="150">
                  <c:v>83.283579000000003</c:v>
                </c:pt>
                <c:pt idx="151">
                  <c:v>83.292108999999996</c:v>
                </c:pt>
                <c:pt idx="152">
                  <c:v>83.300638000000006</c:v>
                </c:pt>
                <c:pt idx="153">
                  <c:v>83.300638000000006</c:v>
                </c:pt>
                <c:pt idx="154">
                  <c:v>83.300638000000006</c:v>
                </c:pt>
                <c:pt idx="155">
                  <c:v>83.556503000000006</c:v>
                </c:pt>
                <c:pt idx="156">
                  <c:v>83.556503000000006</c:v>
                </c:pt>
                <c:pt idx="157">
                  <c:v>83.556503000000006</c:v>
                </c:pt>
                <c:pt idx="158">
                  <c:v>83.556503000000006</c:v>
                </c:pt>
                <c:pt idx="159">
                  <c:v>83.582091000000005</c:v>
                </c:pt>
                <c:pt idx="160">
                  <c:v>83.590615</c:v>
                </c:pt>
                <c:pt idx="161">
                  <c:v>83.590615</c:v>
                </c:pt>
                <c:pt idx="162">
                  <c:v>83.599149999999995</c:v>
                </c:pt>
                <c:pt idx="163">
                  <c:v>83.599149999999995</c:v>
                </c:pt>
                <c:pt idx="164">
                  <c:v>83.599149999999995</c:v>
                </c:pt>
                <c:pt idx="165">
                  <c:v>83.599149999999995</c:v>
                </c:pt>
                <c:pt idx="166">
                  <c:v>83.599149999999995</c:v>
                </c:pt>
                <c:pt idx="167">
                  <c:v>83.641790999999998</c:v>
                </c:pt>
                <c:pt idx="168">
                  <c:v>83.650321000000005</c:v>
                </c:pt>
                <c:pt idx="169">
                  <c:v>83.658850000000001</c:v>
                </c:pt>
                <c:pt idx="170">
                  <c:v>83.710020999999998</c:v>
                </c:pt>
                <c:pt idx="171">
                  <c:v>83.718549999999993</c:v>
                </c:pt>
                <c:pt idx="172">
                  <c:v>83.718549999999993</c:v>
                </c:pt>
                <c:pt idx="173">
                  <c:v>83.718549999999993</c:v>
                </c:pt>
                <c:pt idx="174">
                  <c:v>83.872067999999999</c:v>
                </c:pt>
                <c:pt idx="175">
                  <c:v>83.872067999999999</c:v>
                </c:pt>
                <c:pt idx="176">
                  <c:v>83.957356000000004</c:v>
                </c:pt>
                <c:pt idx="177">
                  <c:v>83.957356000000004</c:v>
                </c:pt>
                <c:pt idx="178">
                  <c:v>83.957356000000004</c:v>
                </c:pt>
                <c:pt idx="179">
                  <c:v>83.957356000000004</c:v>
                </c:pt>
                <c:pt idx="180">
                  <c:v>83.957356000000004</c:v>
                </c:pt>
                <c:pt idx="181">
                  <c:v>83.957356000000004</c:v>
                </c:pt>
                <c:pt idx="182">
                  <c:v>84.042644999999993</c:v>
                </c:pt>
                <c:pt idx="183">
                  <c:v>84.085285999999996</c:v>
                </c:pt>
                <c:pt idx="184">
                  <c:v>84.085285999999996</c:v>
                </c:pt>
                <c:pt idx="185">
                  <c:v>84.085285999999996</c:v>
                </c:pt>
                <c:pt idx="186">
                  <c:v>84.085285999999996</c:v>
                </c:pt>
                <c:pt idx="187">
                  <c:v>84.085285999999996</c:v>
                </c:pt>
                <c:pt idx="188">
                  <c:v>84.144986000000003</c:v>
                </c:pt>
                <c:pt idx="189">
                  <c:v>84.144986000000003</c:v>
                </c:pt>
                <c:pt idx="190">
                  <c:v>84.153520999999998</c:v>
                </c:pt>
                <c:pt idx="191">
                  <c:v>84.162045000000006</c:v>
                </c:pt>
                <c:pt idx="192">
                  <c:v>84.170574000000002</c:v>
                </c:pt>
                <c:pt idx="193">
                  <c:v>84.170574000000002</c:v>
                </c:pt>
                <c:pt idx="194">
                  <c:v>84.170574000000002</c:v>
                </c:pt>
                <c:pt idx="195">
                  <c:v>84.204691999999994</c:v>
                </c:pt>
                <c:pt idx="196">
                  <c:v>84.204691999999994</c:v>
                </c:pt>
                <c:pt idx="197">
                  <c:v>84.204691999999994</c:v>
                </c:pt>
                <c:pt idx="198">
                  <c:v>84.204691999999994</c:v>
                </c:pt>
                <c:pt idx="199">
                  <c:v>84.204691999999994</c:v>
                </c:pt>
                <c:pt idx="200">
                  <c:v>84.213221000000004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8E-428E-A882-BB0B826D9787}"/>
            </c:ext>
          </c:extLst>
        </c:ser>
        <c:ser>
          <c:idx val="2"/>
          <c:order val="2"/>
          <c:tx>
            <c:v>メルセンヌ・ツイスタ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Sheet1!$B$1:$B$201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Sheet1!$E$1:$E$201</c:f>
              <c:numCache>
                <c:formatCode>General</c:formatCode>
                <c:ptCount val="201"/>
                <c:pt idx="0">
                  <c:v>0</c:v>
                </c:pt>
                <c:pt idx="1">
                  <c:v>53.748404999999998</c:v>
                </c:pt>
                <c:pt idx="2">
                  <c:v>61.304903000000003</c:v>
                </c:pt>
                <c:pt idx="3">
                  <c:v>63.769722000000002</c:v>
                </c:pt>
                <c:pt idx="4">
                  <c:v>66.515994000000006</c:v>
                </c:pt>
                <c:pt idx="5">
                  <c:v>66.737741</c:v>
                </c:pt>
                <c:pt idx="6">
                  <c:v>67.189764999999994</c:v>
                </c:pt>
                <c:pt idx="7">
                  <c:v>67.675905999999998</c:v>
                </c:pt>
                <c:pt idx="8">
                  <c:v>68.034111999999993</c:v>
                </c:pt>
                <c:pt idx="9">
                  <c:v>68.272924000000003</c:v>
                </c:pt>
                <c:pt idx="10">
                  <c:v>68.904054000000002</c:v>
                </c:pt>
                <c:pt idx="11">
                  <c:v>69.253731000000002</c:v>
                </c:pt>
                <c:pt idx="12">
                  <c:v>70.678037000000003</c:v>
                </c:pt>
                <c:pt idx="13">
                  <c:v>71.957356000000004</c:v>
                </c:pt>
                <c:pt idx="14">
                  <c:v>72.434967999999998</c:v>
                </c:pt>
                <c:pt idx="15">
                  <c:v>73.262262000000007</c:v>
                </c:pt>
                <c:pt idx="16">
                  <c:v>73.339021000000002</c:v>
                </c:pt>
                <c:pt idx="17">
                  <c:v>73.535179999999997</c:v>
                </c:pt>
                <c:pt idx="18">
                  <c:v>73.884862999999996</c:v>
                </c:pt>
                <c:pt idx="19">
                  <c:v>74.243069000000006</c:v>
                </c:pt>
                <c:pt idx="20">
                  <c:v>74.268657000000005</c:v>
                </c:pt>
                <c:pt idx="21">
                  <c:v>74.345416</c:v>
                </c:pt>
                <c:pt idx="22">
                  <c:v>74.780381000000006</c:v>
                </c:pt>
                <c:pt idx="23">
                  <c:v>74.840086999999997</c:v>
                </c:pt>
                <c:pt idx="24">
                  <c:v>75.172709999999995</c:v>
                </c:pt>
                <c:pt idx="25">
                  <c:v>75.394458</c:v>
                </c:pt>
                <c:pt idx="26">
                  <c:v>75.522386999999995</c:v>
                </c:pt>
                <c:pt idx="27">
                  <c:v>75.607675</c:v>
                </c:pt>
                <c:pt idx="28">
                  <c:v>76.196163999999996</c:v>
                </c:pt>
                <c:pt idx="29">
                  <c:v>76.417911000000004</c:v>
                </c:pt>
                <c:pt idx="30">
                  <c:v>76.443493000000004</c:v>
                </c:pt>
                <c:pt idx="31">
                  <c:v>76.537311000000003</c:v>
                </c:pt>
                <c:pt idx="32">
                  <c:v>76.537311000000003</c:v>
                </c:pt>
                <c:pt idx="33">
                  <c:v>77.023453000000003</c:v>
                </c:pt>
                <c:pt idx="34">
                  <c:v>77.125799999999998</c:v>
                </c:pt>
                <c:pt idx="35">
                  <c:v>77.330494000000002</c:v>
                </c:pt>
                <c:pt idx="36">
                  <c:v>77.449894</c:v>
                </c:pt>
                <c:pt idx="37">
                  <c:v>77.526652999999996</c:v>
                </c:pt>
                <c:pt idx="38">
                  <c:v>77.603412000000006</c:v>
                </c:pt>
                <c:pt idx="39">
                  <c:v>77.731341</c:v>
                </c:pt>
                <c:pt idx="40">
                  <c:v>77.739870999999994</c:v>
                </c:pt>
                <c:pt idx="41">
                  <c:v>77.748400000000004</c:v>
                </c:pt>
                <c:pt idx="42">
                  <c:v>77.961624</c:v>
                </c:pt>
                <c:pt idx="43">
                  <c:v>78.046906000000007</c:v>
                </c:pt>
                <c:pt idx="44">
                  <c:v>78.046906000000007</c:v>
                </c:pt>
                <c:pt idx="45">
                  <c:v>78.072494000000006</c:v>
                </c:pt>
                <c:pt idx="46">
                  <c:v>78.089552999999995</c:v>
                </c:pt>
                <c:pt idx="47">
                  <c:v>78.098083000000003</c:v>
                </c:pt>
                <c:pt idx="48">
                  <c:v>78.115140999999994</c:v>
                </c:pt>
                <c:pt idx="49">
                  <c:v>78.166312000000005</c:v>
                </c:pt>
                <c:pt idx="50">
                  <c:v>78.191900000000004</c:v>
                </c:pt>
                <c:pt idx="51">
                  <c:v>78.379530000000003</c:v>
                </c:pt>
                <c:pt idx="52">
                  <c:v>78.609806000000006</c:v>
                </c:pt>
                <c:pt idx="53">
                  <c:v>78.660983000000002</c:v>
                </c:pt>
                <c:pt idx="54">
                  <c:v>78.737741999999997</c:v>
                </c:pt>
                <c:pt idx="55">
                  <c:v>78.788911999999996</c:v>
                </c:pt>
                <c:pt idx="56">
                  <c:v>78.942430000000002</c:v>
                </c:pt>
                <c:pt idx="57">
                  <c:v>78.968018000000001</c:v>
                </c:pt>
                <c:pt idx="58">
                  <c:v>79.172707000000003</c:v>
                </c:pt>
                <c:pt idx="59">
                  <c:v>79.240936000000005</c:v>
                </c:pt>
                <c:pt idx="60">
                  <c:v>79.275053999999997</c:v>
                </c:pt>
                <c:pt idx="61">
                  <c:v>79.275053999999997</c:v>
                </c:pt>
                <c:pt idx="62">
                  <c:v>79.292113000000001</c:v>
                </c:pt>
                <c:pt idx="63">
                  <c:v>79.317701</c:v>
                </c:pt>
                <c:pt idx="64">
                  <c:v>79.530918999999997</c:v>
                </c:pt>
                <c:pt idx="65">
                  <c:v>79.556500999999997</c:v>
                </c:pt>
                <c:pt idx="66">
                  <c:v>79.556500999999997</c:v>
                </c:pt>
                <c:pt idx="67">
                  <c:v>79.675906999999995</c:v>
                </c:pt>
                <c:pt idx="68">
                  <c:v>79.675906999999995</c:v>
                </c:pt>
                <c:pt idx="69">
                  <c:v>79.684436000000005</c:v>
                </c:pt>
                <c:pt idx="70">
                  <c:v>79.692965999999998</c:v>
                </c:pt>
                <c:pt idx="71">
                  <c:v>79.692965999999998</c:v>
                </c:pt>
                <c:pt idx="72">
                  <c:v>79.710019000000003</c:v>
                </c:pt>
                <c:pt idx="73">
                  <c:v>79.710019000000003</c:v>
                </c:pt>
                <c:pt idx="74">
                  <c:v>79.718547999999998</c:v>
                </c:pt>
                <c:pt idx="75">
                  <c:v>79.727076999999994</c:v>
                </c:pt>
                <c:pt idx="76">
                  <c:v>79.735607000000002</c:v>
                </c:pt>
                <c:pt idx="77">
                  <c:v>79.735607000000002</c:v>
                </c:pt>
                <c:pt idx="78">
                  <c:v>79.786777000000001</c:v>
                </c:pt>
                <c:pt idx="79">
                  <c:v>79.786777000000001</c:v>
                </c:pt>
                <c:pt idx="80">
                  <c:v>79.837953999999996</c:v>
                </c:pt>
                <c:pt idx="81">
                  <c:v>79.846483000000006</c:v>
                </c:pt>
                <c:pt idx="82">
                  <c:v>79.855013</c:v>
                </c:pt>
                <c:pt idx="83">
                  <c:v>79.855013</c:v>
                </c:pt>
                <c:pt idx="84">
                  <c:v>79.855013</c:v>
                </c:pt>
                <c:pt idx="85">
                  <c:v>80.068230999999997</c:v>
                </c:pt>
                <c:pt idx="86">
                  <c:v>80.187630999999996</c:v>
                </c:pt>
                <c:pt idx="87">
                  <c:v>80.187630999999996</c:v>
                </c:pt>
                <c:pt idx="88">
                  <c:v>80.417907</c:v>
                </c:pt>
                <c:pt idx="89">
                  <c:v>80.417907</c:v>
                </c:pt>
                <c:pt idx="90">
                  <c:v>80.426443000000006</c:v>
                </c:pt>
                <c:pt idx="91">
                  <c:v>80.426443000000006</c:v>
                </c:pt>
                <c:pt idx="92">
                  <c:v>80.486142999999998</c:v>
                </c:pt>
                <c:pt idx="93">
                  <c:v>80.605542999999997</c:v>
                </c:pt>
                <c:pt idx="94">
                  <c:v>80.665243000000004</c:v>
                </c:pt>
                <c:pt idx="95">
                  <c:v>80.699359999999999</c:v>
                </c:pt>
                <c:pt idx="96">
                  <c:v>80.750530999999995</c:v>
                </c:pt>
                <c:pt idx="97">
                  <c:v>80.818759999999997</c:v>
                </c:pt>
                <c:pt idx="98">
                  <c:v>80.818759999999997</c:v>
                </c:pt>
                <c:pt idx="99">
                  <c:v>80.835819000000001</c:v>
                </c:pt>
                <c:pt idx="100">
                  <c:v>80.835819000000001</c:v>
                </c:pt>
                <c:pt idx="101">
                  <c:v>80.852878000000004</c:v>
                </c:pt>
                <c:pt idx="102">
                  <c:v>80.852878000000004</c:v>
                </c:pt>
                <c:pt idx="103">
                  <c:v>80.852878000000004</c:v>
                </c:pt>
                <c:pt idx="104">
                  <c:v>80.852878000000004</c:v>
                </c:pt>
                <c:pt idx="105">
                  <c:v>80.972278000000003</c:v>
                </c:pt>
                <c:pt idx="106">
                  <c:v>81.091684000000001</c:v>
                </c:pt>
                <c:pt idx="107">
                  <c:v>81.091684000000001</c:v>
                </c:pt>
                <c:pt idx="108">
                  <c:v>81.108743000000004</c:v>
                </c:pt>
                <c:pt idx="109">
                  <c:v>81.108743000000004</c:v>
                </c:pt>
                <c:pt idx="110">
                  <c:v>81.108743000000004</c:v>
                </c:pt>
                <c:pt idx="111">
                  <c:v>81.159914000000001</c:v>
                </c:pt>
                <c:pt idx="112">
                  <c:v>81.373131000000001</c:v>
                </c:pt>
                <c:pt idx="113">
                  <c:v>81.373131000000001</c:v>
                </c:pt>
                <c:pt idx="114">
                  <c:v>81.424307999999996</c:v>
                </c:pt>
                <c:pt idx="115">
                  <c:v>81.441367</c:v>
                </c:pt>
                <c:pt idx="116">
                  <c:v>81.441367</c:v>
                </c:pt>
                <c:pt idx="117">
                  <c:v>81.441367</c:v>
                </c:pt>
                <c:pt idx="118">
                  <c:v>81.501067000000006</c:v>
                </c:pt>
                <c:pt idx="119">
                  <c:v>81.509596000000002</c:v>
                </c:pt>
                <c:pt idx="120">
                  <c:v>81.509596000000002</c:v>
                </c:pt>
                <c:pt idx="121">
                  <c:v>81.509596000000002</c:v>
                </c:pt>
                <c:pt idx="122">
                  <c:v>81.518125999999995</c:v>
                </c:pt>
                <c:pt idx="123">
                  <c:v>81.543707999999995</c:v>
                </c:pt>
                <c:pt idx="124">
                  <c:v>81.543707999999995</c:v>
                </c:pt>
                <c:pt idx="125">
                  <c:v>81.773983999999999</c:v>
                </c:pt>
                <c:pt idx="126">
                  <c:v>81.773983999999999</c:v>
                </c:pt>
                <c:pt idx="127">
                  <c:v>81.782514000000006</c:v>
                </c:pt>
                <c:pt idx="128">
                  <c:v>81.791043000000002</c:v>
                </c:pt>
                <c:pt idx="129">
                  <c:v>81.791043000000002</c:v>
                </c:pt>
                <c:pt idx="130">
                  <c:v>81.799572999999995</c:v>
                </c:pt>
                <c:pt idx="131">
                  <c:v>81.808102000000005</c:v>
                </c:pt>
                <c:pt idx="132">
                  <c:v>81.833690000000004</c:v>
                </c:pt>
                <c:pt idx="133">
                  <c:v>81.842219999999998</c:v>
                </c:pt>
                <c:pt idx="134">
                  <c:v>81.842219999999998</c:v>
                </c:pt>
                <c:pt idx="135">
                  <c:v>81.859279000000001</c:v>
                </c:pt>
                <c:pt idx="136">
                  <c:v>81.859279000000001</c:v>
                </c:pt>
                <c:pt idx="137">
                  <c:v>81.901920000000004</c:v>
                </c:pt>
                <c:pt idx="138">
                  <c:v>81.927502000000004</c:v>
                </c:pt>
                <c:pt idx="139">
                  <c:v>81.927502000000004</c:v>
                </c:pt>
                <c:pt idx="140">
                  <c:v>81.987207999999995</c:v>
                </c:pt>
                <c:pt idx="141">
                  <c:v>81.995738000000003</c:v>
                </c:pt>
                <c:pt idx="142">
                  <c:v>82.038379000000006</c:v>
                </c:pt>
                <c:pt idx="143">
                  <c:v>82.046908000000002</c:v>
                </c:pt>
                <c:pt idx="144">
                  <c:v>82.046908000000002</c:v>
                </c:pt>
                <c:pt idx="145">
                  <c:v>82.046908000000002</c:v>
                </c:pt>
                <c:pt idx="146">
                  <c:v>82.660978999999998</c:v>
                </c:pt>
                <c:pt idx="147">
                  <c:v>82.669507999999993</c:v>
                </c:pt>
                <c:pt idx="148">
                  <c:v>82.968019999999996</c:v>
                </c:pt>
                <c:pt idx="149">
                  <c:v>83.061831999999995</c:v>
                </c:pt>
                <c:pt idx="150">
                  <c:v>83.061831999999995</c:v>
                </c:pt>
                <c:pt idx="151">
                  <c:v>83.061831999999995</c:v>
                </c:pt>
                <c:pt idx="152">
                  <c:v>83.061831999999995</c:v>
                </c:pt>
                <c:pt idx="153">
                  <c:v>83.104478999999998</c:v>
                </c:pt>
                <c:pt idx="154">
                  <c:v>83.130061999999995</c:v>
                </c:pt>
                <c:pt idx="155">
                  <c:v>83.309168</c:v>
                </c:pt>
                <c:pt idx="156">
                  <c:v>83.309168</c:v>
                </c:pt>
                <c:pt idx="157">
                  <c:v>83.334755999999999</c:v>
                </c:pt>
                <c:pt idx="158">
                  <c:v>83.334755999999999</c:v>
                </c:pt>
                <c:pt idx="159">
                  <c:v>83.334755999999999</c:v>
                </c:pt>
                <c:pt idx="160">
                  <c:v>83.334755999999999</c:v>
                </c:pt>
                <c:pt idx="161">
                  <c:v>83.343284999999995</c:v>
                </c:pt>
                <c:pt idx="162">
                  <c:v>83.368874000000005</c:v>
                </c:pt>
                <c:pt idx="163">
                  <c:v>83.368874000000005</c:v>
                </c:pt>
                <c:pt idx="164">
                  <c:v>83.368874000000005</c:v>
                </c:pt>
                <c:pt idx="165">
                  <c:v>83.368874000000005</c:v>
                </c:pt>
                <c:pt idx="166">
                  <c:v>83.488274000000004</c:v>
                </c:pt>
                <c:pt idx="167">
                  <c:v>83.522390999999999</c:v>
                </c:pt>
                <c:pt idx="168">
                  <c:v>83.530914999999993</c:v>
                </c:pt>
                <c:pt idx="169">
                  <c:v>83.530914999999993</c:v>
                </c:pt>
                <c:pt idx="170">
                  <c:v>83.530914999999993</c:v>
                </c:pt>
                <c:pt idx="171">
                  <c:v>83.530914999999993</c:v>
                </c:pt>
                <c:pt idx="172">
                  <c:v>83.530914999999993</c:v>
                </c:pt>
                <c:pt idx="173">
                  <c:v>83.539444000000003</c:v>
                </c:pt>
                <c:pt idx="174">
                  <c:v>83.539444000000003</c:v>
                </c:pt>
                <c:pt idx="175">
                  <c:v>83.556503000000006</c:v>
                </c:pt>
                <c:pt idx="176">
                  <c:v>83.599149999999995</c:v>
                </c:pt>
                <c:pt idx="177">
                  <c:v>83.616202999999999</c:v>
                </c:pt>
                <c:pt idx="178">
                  <c:v>83.616202999999999</c:v>
                </c:pt>
                <c:pt idx="179">
                  <c:v>83.650321000000005</c:v>
                </c:pt>
                <c:pt idx="180">
                  <c:v>83.650321000000005</c:v>
                </c:pt>
                <c:pt idx="181">
                  <c:v>83.650321000000005</c:v>
                </c:pt>
                <c:pt idx="182">
                  <c:v>83.650321000000005</c:v>
                </c:pt>
                <c:pt idx="183">
                  <c:v>83.650321000000005</c:v>
                </c:pt>
                <c:pt idx="184">
                  <c:v>83.718549999999993</c:v>
                </c:pt>
                <c:pt idx="185">
                  <c:v>83.769721000000004</c:v>
                </c:pt>
                <c:pt idx="186">
                  <c:v>83.769721000000004</c:v>
                </c:pt>
                <c:pt idx="187">
                  <c:v>83.77825</c:v>
                </c:pt>
                <c:pt idx="188">
                  <c:v>83.923243999999997</c:v>
                </c:pt>
                <c:pt idx="189">
                  <c:v>83.923243999999997</c:v>
                </c:pt>
                <c:pt idx="190">
                  <c:v>83.923243999999997</c:v>
                </c:pt>
                <c:pt idx="191">
                  <c:v>83.931768000000005</c:v>
                </c:pt>
                <c:pt idx="192">
                  <c:v>83.931768000000005</c:v>
                </c:pt>
                <c:pt idx="193">
                  <c:v>83.940297000000001</c:v>
                </c:pt>
                <c:pt idx="194">
                  <c:v>83.948826999999994</c:v>
                </c:pt>
                <c:pt idx="195">
                  <c:v>84.042644999999993</c:v>
                </c:pt>
                <c:pt idx="196">
                  <c:v>84.042644999999993</c:v>
                </c:pt>
                <c:pt idx="197">
                  <c:v>84.042644999999993</c:v>
                </c:pt>
                <c:pt idx="198">
                  <c:v>84.042644999999993</c:v>
                </c:pt>
                <c:pt idx="199">
                  <c:v>84.042644999999993</c:v>
                </c:pt>
                <c:pt idx="200">
                  <c:v>84.085285999999996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8E-428E-A882-BB0B826D9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0130431"/>
        <c:axId val="1418223295"/>
      </c:lineChart>
      <c:catAx>
        <c:axId val="930130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dirty="0"/>
                  <a:t>パターン数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18223295"/>
        <c:crosses val="autoZero"/>
        <c:auto val="1"/>
        <c:lblAlgn val="ctr"/>
        <c:lblOffset val="100"/>
        <c:tickLblSkip val="10"/>
        <c:noMultiLvlLbl val="0"/>
      </c:catAx>
      <c:valAx>
        <c:axId val="141822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故障検出率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013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50591787439614E-2"/>
          <c:y val="3.2337962962962964E-2"/>
          <c:w val="0.83290277777777766"/>
          <c:h val="0.71199768518518514"/>
        </c:manualLayout>
      </c:layout>
      <c:lineChart>
        <c:grouping val="standard"/>
        <c:varyColors val="0"/>
        <c:ser>
          <c:idx val="0"/>
          <c:order val="0"/>
          <c:tx>
            <c:v>LFSR(フェーズシフタなし)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Sheet1!$H$1:$H$201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Sheet1!$I$1:$I$201</c:f>
              <c:numCache>
                <c:formatCode>General</c:formatCode>
                <c:ptCount val="201"/>
                <c:pt idx="0">
                  <c:v>0</c:v>
                </c:pt>
                <c:pt idx="1">
                  <c:v>50.618338999999999</c:v>
                </c:pt>
                <c:pt idx="2">
                  <c:v>57.825159999999997</c:v>
                </c:pt>
                <c:pt idx="3">
                  <c:v>60.597014000000001</c:v>
                </c:pt>
                <c:pt idx="4">
                  <c:v>62.081026999999999</c:v>
                </c:pt>
                <c:pt idx="5">
                  <c:v>63.036251</c:v>
                </c:pt>
                <c:pt idx="6">
                  <c:v>64.656717</c:v>
                </c:pt>
                <c:pt idx="7">
                  <c:v>65.219617</c:v>
                </c:pt>
                <c:pt idx="8">
                  <c:v>65.714287999999996</c:v>
                </c:pt>
                <c:pt idx="9">
                  <c:v>66.396587999999994</c:v>
                </c:pt>
                <c:pt idx="10">
                  <c:v>66.669511999999997</c:v>
                </c:pt>
                <c:pt idx="11">
                  <c:v>67.5565</c:v>
                </c:pt>
                <c:pt idx="12">
                  <c:v>68.102348000000006</c:v>
                </c:pt>
                <c:pt idx="13">
                  <c:v>68.358206999999993</c:v>
                </c:pt>
                <c:pt idx="14">
                  <c:v>69.330489999999998</c:v>
                </c:pt>
                <c:pt idx="15">
                  <c:v>70.490408000000002</c:v>
                </c:pt>
                <c:pt idx="16">
                  <c:v>70.660984999999997</c:v>
                </c:pt>
                <c:pt idx="17">
                  <c:v>70.780384999999995</c:v>
                </c:pt>
                <c:pt idx="18">
                  <c:v>71.027720000000002</c:v>
                </c:pt>
                <c:pt idx="19">
                  <c:v>71.070361000000005</c:v>
                </c:pt>
                <c:pt idx="20">
                  <c:v>71.087419999999995</c:v>
                </c:pt>
                <c:pt idx="21">
                  <c:v>71.189761000000004</c:v>
                </c:pt>
                <c:pt idx="22">
                  <c:v>71.351814000000005</c:v>
                </c:pt>
                <c:pt idx="23">
                  <c:v>71.420044000000004</c:v>
                </c:pt>
                <c:pt idx="24">
                  <c:v>71.505331999999996</c:v>
                </c:pt>
                <c:pt idx="25">
                  <c:v>71.539450000000002</c:v>
                </c:pt>
                <c:pt idx="26">
                  <c:v>71.718549999999993</c:v>
                </c:pt>
                <c:pt idx="27">
                  <c:v>71.744131999999993</c:v>
                </c:pt>
                <c:pt idx="28">
                  <c:v>71.812366999999995</c:v>
                </c:pt>
                <c:pt idx="29">
                  <c:v>71.846485000000001</c:v>
                </c:pt>
                <c:pt idx="30">
                  <c:v>72.272920999999997</c:v>
                </c:pt>
                <c:pt idx="31">
                  <c:v>72.298508999999996</c:v>
                </c:pt>
                <c:pt idx="32">
                  <c:v>72.358209000000002</c:v>
                </c:pt>
                <c:pt idx="33">
                  <c:v>72.622596999999999</c:v>
                </c:pt>
                <c:pt idx="34">
                  <c:v>72.639656000000002</c:v>
                </c:pt>
                <c:pt idx="35">
                  <c:v>72.707891000000004</c:v>
                </c:pt>
                <c:pt idx="36">
                  <c:v>73.228144999999998</c:v>
                </c:pt>
                <c:pt idx="37">
                  <c:v>73.270786000000001</c:v>
                </c:pt>
                <c:pt idx="38">
                  <c:v>73.680173999999994</c:v>
                </c:pt>
                <c:pt idx="39">
                  <c:v>73.722815999999995</c:v>
                </c:pt>
                <c:pt idx="40">
                  <c:v>73.816632999999996</c:v>
                </c:pt>
                <c:pt idx="41">
                  <c:v>73.833691999999999</c:v>
                </c:pt>
                <c:pt idx="42">
                  <c:v>73.893392000000006</c:v>
                </c:pt>
                <c:pt idx="43">
                  <c:v>73.944563000000002</c:v>
                </c:pt>
                <c:pt idx="44">
                  <c:v>74.490403999999998</c:v>
                </c:pt>
                <c:pt idx="45">
                  <c:v>74.507463000000001</c:v>
                </c:pt>
                <c:pt idx="46">
                  <c:v>74.541580999999994</c:v>
                </c:pt>
                <c:pt idx="47">
                  <c:v>74.558639999999997</c:v>
                </c:pt>
                <c:pt idx="48">
                  <c:v>74.592751000000007</c:v>
                </c:pt>
                <c:pt idx="49">
                  <c:v>74.592751000000007</c:v>
                </c:pt>
                <c:pt idx="50">
                  <c:v>74.601281</c:v>
                </c:pt>
                <c:pt idx="51">
                  <c:v>74.635397999999995</c:v>
                </c:pt>
                <c:pt idx="52">
                  <c:v>74.635397999999995</c:v>
                </c:pt>
                <c:pt idx="53">
                  <c:v>74.933897999999999</c:v>
                </c:pt>
                <c:pt idx="54">
                  <c:v>75.445627999999999</c:v>
                </c:pt>
                <c:pt idx="55">
                  <c:v>75.462687000000003</c:v>
                </c:pt>
                <c:pt idx="56">
                  <c:v>75.496804999999995</c:v>
                </c:pt>
                <c:pt idx="57">
                  <c:v>75.573564000000005</c:v>
                </c:pt>
                <c:pt idx="58">
                  <c:v>75.616204999999994</c:v>
                </c:pt>
                <c:pt idx="59">
                  <c:v>75.641793000000007</c:v>
                </c:pt>
                <c:pt idx="60">
                  <c:v>75.692964000000003</c:v>
                </c:pt>
                <c:pt idx="61">
                  <c:v>75.744140000000002</c:v>
                </c:pt>
                <c:pt idx="62">
                  <c:v>75.991470000000007</c:v>
                </c:pt>
                <c:pt idx="63">
                  <c:v>76.417911000000004</c:v>
                </c:pt>
                <c:pt idx="64">
                  <c:v>76.503198999999995</c:v>
                </c:pt>
                <c:pt idx="65">
                  <c:v>76.537311000000003</c:v>
                </c:pt>
                <c:pt idx="66">
                  <c:v>76.579958000000005</c:v>
                </c:pt>
                <c:pt idx="67">
                  <c:v>76.648188000000005</c:v>
                </c:pt>
                <c:pt idx="68">
                  <c:v>76.810235000000006</c:v>
                </c:pt>
                <c:pt idx="69">
                  <c:v>76.869934999999998</c:v>
                </c:pt>
                <c:pt idx="70">
                  <c:v>76.886994000000001</c:v>
                </c:pt>
                <c:pt idx="71">
                  <c:v>77.083157999999997</c:v>
                </c:pt>
                <c:pt idx="72">
                  <c:v>77.202558999999994</c:v>
                </c:pt>
                <c:pt idx="73">
                  <c:v>77.211088000000004</c:v>
                </c:pt>
                <c:pt idx="74">
                  <c:v>77.475476</c:v>
                </c:pt>
                <c:pt idx="75">
                  <c:v>77.492535000000004</c:v>
                </c:pt>
                <c:pt idx="76">
                  <c:v>78.081023999999999</c:v>
                </c:pt>
                <c:pt idx="77">
                  <c:v>78.081023999999999</c:v>
                </c:pt>
                <c:pt idx="78">
                  <c:v>78.226011999999997</c:v>
                </c:pt>
                <c:pt idx="79">
                  <c:v>78.285718000000003</c:v>
                </c:pt>
                <c:pt idx="80">
                  <c:v>78.362476999999998</c:v>
                </c:pt>
                <c:pt idx="81">
                  <c:v>78.362476999999998</c:v>
                </c:pt>
                <c:pt idx="82">
                  <c:v>78.379530000000003</c:v>
                </c:pt>
                <c:pt idx="83">
                  <c:v>78.379530000000003</c:v>
                </c:pt>
                <c:pt idx="84">
                  <c:v>78.388058999999998</c:v>
                </c:pt>
                <c:pt idx="85">
                  <c:v>78.584218000000007</c:v>
                </c:pt>
                <c:pt idx="86">
                  <c:v>78.737741999999997</c:v>
                </c:pt>
                <c:pt idx="87">
                  <c:v>78.737741999999997</c:v>
                </c:pt>
                <c:pt idx="88">
                  <c:v>78.771852999999993</c:v>
                </c:pt>
                <c:pt idx="89">
                  <c:v>78.771852999999993</c:v>
                </c:pt>
                <c:pt idx="90">
                  <c:v>78.771852999999993</c:v>
                </c:pt>
                <c:pt idx="91">
                  <c:v>78.797442000000004</c:v>
                </c:pt>
                <c:pt idx="92">
                  <c:v>78.942430000000002</c:v>
                </c:pt>
                <c:pt idx="93">
                  <c:v>78.993606999999997</c:v>
                </c:pt>
                <c:pt idx="94">
                  <c:v>79.010659000000004</c:v>
                </c:pt>
                <c:pt idx="95">
                  <c:v>79.087418</c:v>
                </c:pt>
                <c:pt idx="96">
                  <c:v>79.147124000000005</c:v>
                </c:pt>
                <c:pt idx="97">
                  <c:v>79.275053999999997</c:v>
                </c:pt>
                <c:pt idx="98">
                  <c:v>79.454160000000002</c:v>
                </c:pt>
                <c:pt idx="99">
                  <c:v>79.454160000000002</c:v>
                </c:pt>
                <c:pt idx="100">
                  <c:v>79.675906999999995</c:v>
                </c:pt>
                <c:pt idx="101">
                  <c:v>79.769724999999994</c:v>
                </c:pt>
                <c:pt idx="102">
                  <c:v>79.769724999999994</c:v>
                </c:pt>
                <c:pt idx="103">
                  <c:v>79.820894999999993</c:v>
                </c:pt>
                <c:pt idx="104">
                  <c:v>80.358206999999993</c:v>
                </c:pt>
                <c:pt idx="105">
                  <c:v>80.417907</c:v>
                </c:pt>
                <c:pt idx="106">
                  <c:v>80.417907</c:v>
                </c:pt>
                <c:pt idx="107">
                  <c:v>80.477613000000005</c:v>
                </c:pt>
                <c:pt idx="108">
                  <c:v>80.477613000000005</c:v>
                </c:pt>
                <c:pt idx="109">
                  <c:v>80.494665999999995</c:v>
                </c:pt>
                <c:pt idx="110">
                  <c:v>80.904055</c:v>
                </c:pt>
                <c:pt idx="111">
                  <c:v>80.904055</c:v>
                </c:pt>
                <c:pt idx="112">
                  <c:v>80.904055</c:v>
                </c:pt>
                <c:pt idx="113">
                  <c:v>80.912577999999996</c:v>
                </c:pt>
                <c:pt idx="114">
                  <c:v>80.921108000000004</c:v>
                </c:pt>
                <c:pt idx="115">
                  <c:v>80.980813999999995</c:v>
                </c:pt>
                <c:pt idx="116">
                  <c:v>81.142854999999997</c:v>
                </c:pt>
                <c:pt idx="117">
                  <c:v>81.202561000000003</c:v>
                </c:pt>
                <c:pt idx="118">
                  <c:v>81.202561000000003</c:v>
                </c:pt>
                <c:pt idx="119">
                  <c:v>81.228143000000003</c:v>
                </c:pt>
                <c:pt idx="120">
                  <c:v>81.228143000000003</c:v>
                </c:pt>
                <c:pt idx="121">
                  <c:v>81.373131000000001</c:v>
                </c:pt>
                <c:pt idx="122">
                  <c:v>81.390190000000004</c:v>
                </c:pt>
                <c:pt idx="123">
                  <c:v>81.398719999999997</c:v>
                </c:pt>
                <c:pt idx="124">
                  <c:v>81.398719999999997</c:v>
                </c:pt>
                <c:pt idx="125">
                  <c:v>81.398719999999997</c:v>
                </c:pt>
                <c:pt idx="126">
                  <c:v>81.398719999999997</c:v>
                </c:pt>
                <c:pt idx="127">
                  <c:v>81.441367</c:v>
                </c:pt>
                <c:pt idx="128">
                  <c:v>81.441367</c:v>
                </c:pt>
                <c:pt idx="129">
                  <c:v>81.466949</c:v>
                </c:pt>
                <c:pt idx="130">
                  <c:v>81.466949</c:v>
                </c:pt>
                <c:pt idx="131">
                  <c:v>81.466949</c:v>
                </c:pt>
                <c:pt idx="132">
                  <c:v>81.535184000000001</c:v>
                </c:pt>
                <c:pt idx="133">
                  <c:v>81.535184000000001</c:v>
                </c:pt>
                <c:pt idx="134">
                  <c:v>81.543707999999995</c:v>
                </c:pt>
                <c:pt idx="135">
                  <c:v>81.552237000000005</c:v>
                </c:pt>
                <c:pt idx="136">
                  <c:v>81.552237000000005</c:v>
                </c:pt>
                <c:pt idx="137">
                  <c:v>81.569295999999994</c:v>
                </c:pt>
                <c:pt idx="138">
                  <c:v>81.569295999999994</c:v>
                </c:pt>
                <c:pt idx="139">
                  <c:v>81.569295999999994</c:v>
                </c:pt>
                <c:pt idx="140">
                  <c:v>81.569295999999994</c:v>
                </c:pt>
                <c:pt idx="141">
                  <c:v>81.569295999999994</c:v>
                </c:pt>
                <c:pt idx="142">
                  <c:v>81.569295999999994</c:v>
                </c:pt>
                <c:pt idx="143">
                  <c:v>81.603408000000002</c:v>
                </c:pt>
                <c:pt idx="144">
                  <c:v>81.603408000000002</c:v>
                </c:pt>
                <c:pt idx="145">
                  <c:v>81.603408000000002</c:v>
                </c:pt>
                <c:pt idx="146">
                  <c:v>81.654584</c:v>
                </c:pt>
                <c:pt idx="147">
                  <c:v>81.654584</c:v>
                </c:pt>
                <c:pt idx="148">
                  <c:v>81.654584</c:v>
                </c:pt>
                <c:pt idx="149">
                  <c:v>82.038379000000006</c:v>
                </c:pt>
                <c:pt idx="150">
                  <c:v>82.174837999999994</c:v>
                </c:pt>
                <c:pt idx="151">
                  <c:v>82.174837999999994</c:v>
                </c:pt>
                <c:pt idx="152">
                  <c:v>82.191896</c:v>
                </c:pt>
                <c:pt idx="153">
                  <c:v>82.191896</c:v>
                </c:pt>
                <c:pt idx="154">
                  <c:v>82.191896</c:v>
                </c:pt>
                <c:pt idx="155">
                  <c:v>82.243072999999995</c:v>
                </c:pt>
                <c:pt idx="156">
                  <c:v>82.243072999999995</c:v>
                </c:pt>
                <c:pt idx="157">
                  <c:v>82.243072999999995</c:v>
                </c:pt>
                <c:pt idx="158">
                  <c:v>82.243072999999995</c:v>
                </c:pt>
                <c:pt idx="159">
                  <c:v>82.311301999999998</c:v>
                </c:pt>
                <c:pt idx="160">
                  <c:v>82.336890999999994</c:v>
                </c:pt>
                <c:pt idx="161">
                  <c:v>82.345414000000005</c:v>
                </c:pt>
                <c:pt idx="162">
                  <c:v>82.362472999999994</c:v>
                </c:pt>
                <c:pt idx="163">
                  <c:v>82.362472999999994</c:v>
                </c:pt>
                <c:pt idx="164">
                  <c:v>82.362472999999994</c:v>
                </c:pt>
                <c:pt idx="165">
                  <c:v>82.362472999999994</c:v>
                </c:pt>
                <c:pt idx="166">
                  <c:v>82.362472999999994</c:v>
                </c:pt>
                <c:pt idx="167">
                  <c:v>82.447761</c:v>
                </c:pt>
                <c:pt idx="168">
                  <c:v>82.447761</c:v>
                </c:pt>
                <c:pt idx="169">
                  <c:v>82.601279000000005</c:v>
                </c:pt>
                <c:pt idx="170">
                  <c:v>82.601279000000005</c:v>
                </c:pt>
                <c:pt idx="171">
                  <c:v>82.601279000000005</c:v>
                </c:pt>
                <c:pt idx="172">
                  <c:v>82.601279000000005</c:v>
                </c:pt>
                <c:pt idx="173">
                  <c:v>82.601279000000005</c:v>
                </c:pt>
                <c:pt idx="174">
                  <c:v>82.703626</c:v>
                </c:pt>
                <c:pt idx="175">
                  <c:v>82.703626</c:v>
                </c:pt>
                <c:pt idx="176">
                  <c:v>82.814497000000003</c:v>
                </c:pt>
                <c:pt idx="177">
                  <c:v>82.823025999999999</c:v>
                </c:pt>
                <c:pt idx="178">
                  <c:v>82.823025999999999</c:v>
                </c:pt>
                <c:pt idx="179">
                  <c:v>82.823025999999999</c:v>
                </c:pt>
                <c:pt idx="180">
                  <c:v>82.823025999999999</c:v>
                </c:pt>
                <c:pt idx="181">
                  <c:v>82.823025999999999</c:v>
                </c:pt>
                <c:pt idx="182">
                  <c:v>82.874202999999994</c:v>
                </c:pt>
                <c:pt idx="183">
                  <c:v>82.882726000000005</c:v>
                </c:pt>
                <c:pt idx="184">
                  <c:v>82.882726000000005</c:v>
                </c:pt>
                <c:pt idx="185">
                  <c:v>82.882726000000005</c:v>
                </c:pt>
                <c:pt idx="186">
                  <c:v>82.925372999999993</c:v>
                </c:pt>
                <c:pt idx="187">
                  <c:v>82.933903000000001</c:v>
                </c:pt>
                <c:pt idx="188">
                  <c:v>83.010661999999996</c:v>
                </c:pt>
                <c:pt idx="189">
                  <c:v>83.010661999999996</c:v>
                </c:pt>
                <c:pt idx="190">
                  <c:v>83.019191000000006</c:v>
                </c:pt>
                <c:pt idx="191">
                  <c:v>83.027720000000002</c:v>
                </c:pt>
                <c:pt idx="192">
                  <c:v>83.036243999999996</c:v>
                </c:pt>
                <c:pt idx="193">
                  <c:v>83.036243999999996</c:v>
                </c:pt>
                <c:pt idx="194">
                  <c:v>83.036243999999996</c:v>
                </c:pt>
                <c:pt idx="195">
                  <c:v>83.036243999999996</c:v>
                </c:pt>
                <c:pt idx="196">
                  <c:v>83.036243999999996</c:v>
                </c:pt>
                <c:pt idx="197">
                  <c:v>83.036243999999996</c:v>
                </c:pt>
                <c:pt idx="198">
                  <c:v>83.036243999999996</c:v>
                </c:pt>
                <c:pt idx="199">
                  <c:v>83.036243999999996</c:v>
                </c:pt>
                <c:pt idx="200">
                  <c:v>83.061831999999995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DA-4522-AF37-023DFF4929AE}"/>
            </c:ext>
          </c:extLst>
        </c:ser>
        <c:ser>
          <c:idx val="1"/>
          <c:order val="1"/>
          <c:tx>
            <c:v>LFSR(フェーズシフタあり)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Sheet1!$H$1:$H$201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Sheet1!$J$1:$J$201</c:f>
              <c:numCache>
                <c:formatCode>General</c:formatCode>
                <c:ptCount val="201"/>
                <c:pt idx="0">
                  <c:v>0</c:v>
                </c:pt>
                <c:pt idx="1">
                  <c:v>52.946699000000002</c:v>
                </c:pt>
                <c:pt idx="2">
                  <c:v>59.991467</c:v>
                </c:pt>
                <c:pt idx="3">
                  <c:v>62.379527000000003</c:v>
                </c:pt>
                <c:pt idx="4">
                  <c:v>63.812362999999998</c:v>
                </c:pt>
                <c:pt idx="5">
                  <c:v>65.219617</c:v>
                </c:pt>
                <c:pt idx="6">
                  <c:v>65.381664000000001</c:v>
                </c:pt>
                <c:pt idx="7">
                  <c:v>65.671640999999994</c:v>
                </c:pt>
                <c:pt idx="8">
                  <c:v>66.089552999999995</c:v>
                </c:pt>
                <c:pt idx="9">
                  <c:v>66.669511999999997</c:v>
                </c:pt>
                <c:pt idx="10">
                  <c:v>66.925370999999998</c:v>
                </c:pt>
                <c:pt idx="11">
                  <c:v>67.283582999999993</c:v>
                </c:pt>
                <c:pt idx="12">
                  <c:v>67.991471000000004</c:v>
                </c:pt>
                <c:pt idx="13">
                  <c:v>68.605542</c:v>
                </c:pt>
                <c:pt idx="14">
                  <c:v>69.398724999999999</c:v>
                </c:pt>
                <c:pt idx="15">
                  <c:v>69.927502000000004</c:v>
                </c:pt>
                <c:pt idx="16">
                  <c:v>70.285713999999999</c:v>
                </c:pt>
                <c:pt idx="17">
                  <c:v>70.439231000000007</c:v>
                </c:pt>
                <c:pt idx="18">
                  <c:v>70.780384999999995</c:v>
                </c:pt>
                <c:pt idx="19">
                  <c:v>70.874201999999997</c:v>
                </c:pt>
                <c:pt idx="20">
                  <c:v>70.925372999999993</c:v>
                </c:pt>
                <c:pt idx="21">
                  <c:v>71.070361000000005</c:v>
                </c:pt>
                <c:pt idx="22">
                  <c:v>71.334755000000001</c:v>
                </c:pt>
                <c:pt idx="23">
                  <c:v>71.420044000000004</c:v>
                </c:pt>
                <c:pt idx="24">
                  <c:v>71.547972999999999</c:v>
                </c:pt>
                <c:pt idx="25">
                  <c:v>71.573560999999998</c:v>
                </c:pt>
                <c:pt idx="26">
                  <c:v>71.71002</c:v>
                </c:pt>
                <c:pt idx="27">
                  <c:v>71.744131999999993</c:v>
                </c:pt>
                <c:pt idx="28">
                  <c:v>71.77825</c:v>
                </c:pt>
                <c:pt idx="29">
                  <c:v>71.863538000000005</c:v>
                </c:pt>
                <c:pt idx="30">
                  <c:v>72.315562</c:v>
                </c:pt>
                <c:pt idx="31">
                  <c:v>72.349678999999995</c:v>
                </c:pt>
                <c:pt idx="32">
                  <c:v>72.366737999999998</c:v>
                </c:pt>
                <c:pt idx="33">
                  <c:v>72.417914999999994</c:v>
                </c:pt>
                <c:pt idx="34">
                  <c:v>72.673773999999995</c:v>
                </c:pt>
                <c:pt idx="35">
                  <c:v>72.921109000000001</c:v>
                </c:pt>
                <c:pt idx="36">
                  <c:v>73.296374</c:v>
                </c:pt>
                <c:pt idx="37">
                  <c:v>73.364604</c:v>
                </c:pt>
                <c:pt idx="38">
                  <c:v>73.799574000000007</c:v>
                </c:pt>
                <c:pt idx="39">
                  <c:v>73.850745000000003</c:v>
                </c:pt>
                <c:pt idx="40">
                  <c:v>73.876333000000002</c:v>
                </c:pt>
                <c:pt idx="41">
                  <c:v>73.918974000000006</c:v>
                </c:pt>
                <c:pt idx="42">
                  <c:v>73.918974000000006</c:v>
                </c:pt>
                <c:pt idx="43">
                  <c:v>74.243069000000006</c:v>
                </c:pt>
                <c:pt idx="44">
                  <c:v>74.737740000000002</c:v>
                </c:pt>
                <c:pt idx="45">
                  <c:v>74.763322000000002</c:v>
                </c:pt>
                <c:pt idx="46">
                  <c:v>74.788916</c:v>
                </c:pt>
                <c:pt idx="47">
                  <c:v>74.814498</c:v>
                </c:pt>
                <c:pt idx="48">
                  <c:v>74.865674999999996</c:v>
                </c:pt>
                <c:pt idx="49">
                  <c:v>74.916846000000007</c:v>
                </c:pt>
                <c:pt idx="50">
                  <c:v>74.942434000000006</c:v>
                </c:pt>
                <c:pt idx="51">
                  <c:v>74.968016000000006</c:v>
                </c:pt>
                <c:pt idx="52">
                  <c:v>74.968016000000006</c:v>
                </c:pt>
                <c:pt idx="53">
                  <c:v>75.283580999999998</c:v>
                </c:pt>
                <c:pt idx="54">
                  <c:v>75.778251999999995</c:v>
                </c:pt>
                <c:pt idx="55">
                  <c:v>75.812364000000002</c:v>
                </c:pt>
                <c:pt idx="56">
                  <c:v>75.86354</c:v>
                </c:pt>
                <c:pt idx="57">
                  <c:v>75.86354</c:v>
                </c:pt>
                <c:pt idx="58">
                  <c:v>75.86354</c:v>
                </c:pt>
                <c:pt idx="59">
                  <c:v>75.991470000000007</c:v>
                </c:pt>
                <c:pt idx="60">
                  <c:v>75.999999000000003</c:v>
                </c:pt>
                <c:pt idx="61">
                  <c:v>76.119405</c:v>
                </c:pt>
                <c:pt idx="62">
                  <c:v>76.366735000000006</c:v>
                </c:pt>
                <c:pt idx="63">
                  <c:v>76.793176000000003</c:v>
                </c:pt>
                <c:pt idx="64">
                  <c:v>76.835823000000005</c:v>
                </c:pt>
                <c:pt idx="65">
                  <c:v>76.963752999999997</c:v>
                </c:pt>
                <c:pt idx="66">
                  <c:v>76.963752999999997</c:v>
                </c:pt>
                <c:pt idx="67">
                  <c:v>76.989340999999996</c:v>
                </c:pt>
                <c:pt idx="68">
                  <c:v>77.023453000000003</c:v>
                </c:pt>
                <c:pt idx="69">
                  <c:v>77.023453000000003</c:v>
                </c:pt>
                <c:pt idx="70">
                  <c:v>77.049041000000003</c:v>
                </c:pt>
                <c:pt idx="71">
                  <c:v>77.236676000000003</c:v>
                </c:pt>
                <c:pt idx="72">
                  <c:v>77.356076000000002</c:v>
                </c:pt>
                <c:pt idx="73">
                  <c:v>77.364605999999995</c:v>
                </c:pt>
                <c:pt idx="74">
                  <c:v>77.577822999999995</c:v>
                </c:pt>
                <c:pt idx="75">
                  <c:v>77.577822999999995</c:v>
                </c:pt>
                <c:pt idx="76">
                  <c:v>78.063964999999996</c:v>
                </c:pt>
                <c:pt idx="77">
                  <c:v>78.063964999999996</c:v>
                </c:pt>
                <c:pt idx="78">
                  <c:v>78.226011999999997</c:v>
                </c:pt>
                <c:pt idx="79">
                  <c:v>78.311300000000003</c:v>
                </c:pt>
                <c:pt idx="80">
                  <c:v>78.498936</c:v>
                </c:pt>
                <c:pt idx="81">
                  <c:v>78.498936</c:v>
                </c:pt>
                <c:pt idx="82">
                  <c:v>78.498936</c:v>
                </c:pt>
                <c:pt idx="83">
                  <c:v>78.507458999999997</c:v>
                </c:pt>
                <c:pt idx="84">
                  <c:v>78.507458999999997</c:v>
                </c:pt>
                <c:pt idx="85">
                  <c:v>78.729212000000004</c:v>
                </c:pt>
                <c:pt idx="86">
                  <c:v>78.882729999999995</c:v>
                </c:pt>
                <c:pt idx="87">
                  <c:v>78.916848000000002</c:v>
                </c:pt>
                <c:pt idx="88">
                  <c:v>78.959489000000005</c:v>
                </c:pt>
                <c:pt idx="89">
                  <c:v>79.010659000000004</c:v>
                </c:pt>
                <c:pt idx="90">
                  <c:v>79.010659000000004</c:v>
                </c:pt>
                <c:pt idx="91">
                  <c:v>79.019188999999997</c:v>
                </c:pt>
                <c:pt idx="92">
                  <c:v>79.113006999999996</c:v>
                </c:pt>
                <c:pt idx="93">
                  <c:v>79.121536000000006</c:v>
                </c:pt>
                <c:pt idx="94">
                  <c:v>79.130065000000002</c:v>
                </c:pt>
                <c:pt idx="95">
                  <c:v>79.232406999999995</c:v>
                </c:pt>
                <c:pt idx="96">
                  <c:v>79.769724999999994</c:v>
                </c:pt>
                <c:pt idx="97">
                  <c:v>79.872072000000003</c:v>
                </c:pt>
                <c:pt idx="98">
                  <c:v>79.872072000000003</c:v>
                </c:pt>
                <c:pt idx="99">
                  <c:v>79.880595</c:v>
                </c:pt>
                <c:pt idx="100">
                  <c:v>79.923242000000002</c:v>
                </c:pt>
                <c:pt idx="101">
                  <c:v>79.948830999999998</c:v>
                </c:pt>
                <c:pt idx="102">
                  <c:v>79.957353999999995</c:v>
                </c:pt>
                <c:pt idx="103">
                  <c:v>80.059701000000004</c:v>
                </c:pt>
                <c:pt idx="104">
                  <c:v>80.204689999999999</c:v>
                </c:pt>
                <c:pt idx="105">
                  <c:v>80.298507000000001</c:v>
                </c:pt>
                <c:pt idx="106">
                  <c:v>80.332624999999993</c:v>
                </c:pt>
                <c:pt idx="107">
                  <c:v>80.452025000000006</c:v>
                </c:pt>
                <c:pt idx="108">
                  <c:v>80.452025000000006</c:v>
                </c:pt>
                <c:pt idx="109">
                  <c:v>80.486142999999998</c:v>
                </c:pt>
                <c:pt idx="110">
                  <c:v>80.511724999999998</c:v>
                </c:pt>
                <c:pt idx="111">
                  <c:v>80.520253999999994</c:v>
                </c:pt>
                <c:pt idx="112">
                  <c:v>80.545843000000005</c:v>
                </c:pt>
                <c:pt idx="113">
                  <c:v>80.545843000000005</c:v>
                </c:pt>
                <c:pt idx="114">
                  <c:v>80.57996</c:v>
                </c:pt>
                <c:pt idx="115">
                  <c:v>80.57996</c:v>
                </c:pt>
                <c:pt idx="116">
                  <c:v>80.759060000000005</c:v>
                </c:pt>
                <c:pt idx="117">
                  <c:v>80.793177999999997</c:v>
                </c:pt>
                <c:pt idx="118">
                  <c:v>80.793177999999997</c:v>
                </c:pt>
                <c:pt idx="119">
                  <c:v>80.793177999999997</c:v>
                </c:pt>
                <c:pt idx="120">
                  <c:v>80.895518999999993</c:v>
                </c:pt>
                <c:pt idx="121">
                  <c:v>81.057571999999993</c:v>
                </c:pt>
                <c:pt idx="122">
                  <c:v>81.091684000000001</c:v>
                </c:pt>
                <c:pt idx="123">
                  <c:v>81.108743000000004</c:v>
                </c:pt>
                <c:pt idx="124">
                  <c:v>81.108743000000004</c:v>
                </c:pt>
                <c:pt idx="125">
                  <c:v>81.108743000000004</c:v>
                </c:pt>
                <c:pt idx="126">
                  <c:v>81.117272</c:v>
                </c:pt>
                <c:pt idx="127">
                  <c:v>81.194030999999995</c:v>
                </c:pt>
                <c:pt idx="128">
                  <c:v>81.194030999999995</c:v>
                </c:pt>
                <c:pt idx="129">
                  <c:v>81.211089999999999</c:v>
                </c:pt>
                <c:pt idx="130">
                  <c:v>81.211089999999999</c:v>
                </c:pt>
                <c:pt idx="131">
                  <c:v>81.211089999999999</c:v>
                </c:pt>
                <c:pt idx="132">
                  <c:v>81.330489999999998</c:v>
                </c:pt>
                <c:pt idx="133">
                  <c:v>81.330489999999998</c:v>
                </c:pt>
                <c:pt idx="134">
                  <c:v>81.330489999999998</c:v>
                </c:pt>
                <c:pt idx="135">
                  <c:v>81.330489999999998</c:v>
                </c:pt>
                <c:pt idx="136">
                  <c:v>81.330489999999998</c:v>
                </c:pt>
                <c:pt idx="137">
                  <c:v>81.330489999999998</c:v>
                </c:pt>
                <c:pt idx="138">
                  <c:v>81.330489999999998</c:v>
                </c:pt>
                <c:pt idx="139">
                  <c:v>81.330489999999998</c:v>
                </c:pt>
                <c:pt idx="140">
                  <c:v>81.330489999999998</c:v>
                </c:pt>
                <c:pt idx="141">
                  <c:v>81.339020000000005</c:v>
                </c:pt>
                <c:pt idx="142">
                  <c:v>81.364608000000004</c:v>
                </c:pt>
                <c:pt idx="143">
                  <c:v>81.373131000000001</c:v>
                </c:pt>
                <c:pt idx="144">
                  <c:v>81.373131000000001</c:v>
                </c:pt>
                <c:pt idx="145">
                  <c:v>81.373131000000001</c:v>
                </c:pt>
                <c:pt idx="146">
                  <c:v>81.373131000000001</c:v>
                </c:pt>
                <c:pt idx="147">
                  <c:v>81.373131000000001</c:v>
                </c:pt>
                <c:pt idx="148">
                  <c:v>81.373131000000001</c:v>
                </c:pt>
                <c:pt idx="149">
                  <c:v>81.646055000000004</c:v>
                </c:pt>
                <c:pt idx="150">
                  <c:v>81.646055000000004</c:v>
                </c:pt>
                <c:pt idx="151">
                  <c:v>81.646055000000004</c:v>
                </c:pt>
                <c:pt idx="152">
                  <c:v>81.663113999999993</c:v>
                </c:pt>
                <c:pt idx="153">
                  <c:v>81.671643000000003</c:v>
                </c:pt>
                <c:pt idx="154">
                  <c:v>81.671643000000003</c:v>
                </c:pt>
                <c:pt idx="155">
                  <c:v>81.867801999999998</c:v>
                </c:pt>
                <c:pt idx="156">
                  <c:v>81.867801999999998</c:v>
                </c:pt>
                <c:pt idx="157">
                  <c:v>81.867801999999998</c:v>
                </c:pt>
                <c:pt idx="158">
                  <c:v>81.867801999999998</c:v>
                </c:pt>
                <c:pt idx="159">
                  <c:v>81.884861000000001</c:v>
                </c:pt>
                <c:pt idx="160">
                  <c:v>81.893389999999997</c:v>
                </c:pt>
                <c:pt idx="161">
                  <c:v>81.901920000000004</c:v>
                </c:pt>
                <c:pt idx="162">
                  <c:v>81.910449</c:v>
                </c:pt>
                <c:pt idx="163">
                  <c:v>81.918978999999993</c:v>
                </c:pt>
                <c:pt idx="164">
                  <c:v>81.918978999999993</c:v>
                </c:pt>
                <c:pt idx="165">
                  <c:v>81.918978999999993</c:v>
                </c:pt>
                <c:pt idx="166">
                  <c:v>81.918978999999993</c:v>
                </c:pt>
                <c:pt idx="167">
                  <c:v>81.987207999999995</c:v>
                </c:pt>
                <c:pt idx="168">
                  <c:v>81.987207999999995</c:v>
                </c:pt>
                <c:pt idx="169">
                  <c:v>82.004261</c:v>
                </c:pt>
                <c:pt idx="170">
                  <c:v>82.004261</c:v>
                </c:pt>
                <c:pt idx="171">
                  <c:v>82.012795999999994</c:v>
                </c:pt>
                <c:pt idx="172">
                  <c:v>82.012795999999994</c:v>
                </c:pt>
                <c:pt idx="173">
                  <c:v>82.012795999999994</c:v>
                </c:pt>
                <c:pt idx="174">
                  <c:v>82.132195999999993</c:v>
                </c:pt>
                <c:pt idx="175">
                  <c:v>82.132195999999993</c:v>
                </c:pt>
                <c:pt idx="176">
                  <c:v>82.243072999999995</c:v>
                </c:pt>
                <c:pt idx="177">
                  <c:v>82.243072999999995</c:v>
                </c:pt>
                <c:pt idx="178">
                  <c:v>82.243072999999995</c:v>
                </c:pt>
                <c:pt idx="179">
                  <c:v>82.243072999999995</c:v>
                </c:pt>
                <c:pt idx="180">
                  <c:v>82.243072999999995</c:v>
                </c:pt>
                <c:pt idx="181">
                  <c:v>82.277185000000003</c:v>
                </c:pt>
                <c:pt idx="182">
                  <c:v>82.345414000000005</c:v>
                </c:pt>
                <c:pt idx="183">
                  <c:v>82.345414000000005</c:v>
                </c:pt>
                <c:pt idx="184">
                  <c:v>82.345414000000005</c:v>
                </c:pt>
                <c:pt idx="185">
                  <c:v>82.345414000000005</c:v>
                </c:pt>
                <c:pt idx="186">
                  <c:v>82.345414000000005</c:v>
                </c:pt>
                <c:pt idx="187">
                  <c:v>82.345414000000005</c:v>
                </c:pt>
                <c:pt idx="188">
                  <c:v>82.430701999999997</c:v>
                </c:pt>
                <c:pt idx="189">
                  <c:v>82.430701999999997</c:v>
                </c:pt>
                <c:pt idx="190">
                  <c:v>82.439232000000004</c:v>
                </c:pt>
                <c:pt idx="191">
                  <c:v>82.447761</c:v>
                </c:pt>
                <c:pt idx="192">
                  <c:v>82.447761</c:v>
                </c:pt>
                <c:pt idx="193">
                  <c:v>82.447761</c:v>
                </c:pt>
                <c:pt idx="194">
                  <c:v>82.447761</c:v>
                </c:pt>
                <c:pt idx="195">
                  <c:v>82.490408000000002</c:v>
                </c:pt>
                <c:pt idx="196">
                  <c:v>82.490408000000002</c:v>
                </c:pt>
                <c:pt idx="197">
                  <c:v>82.490408000000002</c:v>
                </c:pt>
                <c:pt idx="198">
                  <c:v>82.490408000000002</c:v>
                </c:pt>
                <c:pt idx="199">
                  <c:v>82.490408000000002</c:v>
                </c:pt>
                <c:pt idx="200">
                  <c:v>82.515991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DA-4522-AF37-023DFF4929AE}"/>
            </c:ext>
          </c:extLst>
        </c:ser>
        <c:ser>
          <c:idx val="2"/>
          <c:order val="2"/>
          <c:tx>
            <c:v>メルセンヌ・ツイスタ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Sheet1!$H$1:$H$201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Sheet1!$K$1:$K$201</c:f>
              <c:numCache>
                <c:formatCode>General</c:formatCode>
                <c:ptCount val="201"/>
                <c:pt idx="0">
                  <c:v>0</c:v>
                </c:pt>
                <c:pt idx="1">
                  <c:v>52.127934000000003</c:v>
                </c:pt>
                <c:pt idx="2">
                  <c:v>59.505332000000003</c:v>
                </c:pt>
                <c:pt idx="3">
                  <c:v>62.379527000000003</c:v>
                </c:pt>
                <c:pt idx="4">
                  <c:v>65.040510999999995</c:v>
                </c:pt>
                <c:pt idx="5">
                  <c:v>65.356076000000002</c:v>
                </c:pt>
                <c:pt idx="6">
                  <c:v>65.842217000000005</c:v>
                </c:pt>
                <c:pt idx="7">
                  <c:v>66.353941000000006</c:v>
                </c:pt>
                <c:pt idx="8">
                  <c:v>66.840087999999994</c:v>
                </c:pt>
                <c:pt idx="9">
                  <c:v>67.078888000000006</c:v>
                </c:pt>
                <c:pt idx="10">
                  <c:v>67.496799999999993</c:v>
                </c:pt>
                <c:pt idx="11">
                  <c:v>68.017054000000002</c:v>
                </c:pt>
                <c:pt idx="12">
                  <c:v>68.554372000000001</c:v>
                </c:pt>
                <c:pt idx="13">
                  <c:v>70.626867000000004</c:v>
                </c:pt>
                <c:pt idx="14">
                  <c:v>70.823025999999999</c:v>
                </c:pt>
                <c:pt idx="15">
                  <c:v>72.545838000000003</c:v>
                </c:pt>
                <c:pt idx="16">
                  <c:v>72.639656000000002</c:v>
                </c:pt>
                <c:pt idx="17">
                  <c:v>73.100209000000007</c:v>
                </c:pt>
                <c:pt idx="18">
                  <c:v>73.373132999999996</c:v>
                </c:pt>
                <c:pt idx="19">
                  <c:v>73.407251000000002</c:v>
                </c:pt>
                <c:pt idx="20">
                  <c:v>73.432839000000001</c:v>
                </c:pt>
                <c:pt idx="21">
                  <c:v>73.671638999999999</c:v>
                </c:pt>
                <c:pt idx="22">
                  <c:v>74.319828000000001</c:v>
                </c:pt>
                <c:pt idx="23">
                  <c:v>74.703621999999996</c:v>
                </c:pt>
                <c:pt idx="24">
                  <c:v>74.814498</c:v>
                </c:pt>
                <c:pt idx="25">
                  <c:v>74.916846000000007</c:v>
                </c:pt>
                <c:pt idx="26">
                  <c:v>75.095951999999997</c:v>
                </c:pt>
                <c:pt idx="27">
                  <c:v>75.223881000000006</c:v>
                </c:pt>
                <c:pt idx="28">
                  <c:v>75.496804999999995</c:v>
                </c:pt>
                <c:pt idx="29">
                  <c:v>75.701492999999999</c:v>
                </c:pt>
                <c:pt idx="30">
                  <c:v>75.803839999999994</c:v>
                </c:pt>
                <c:pt idx="31">
                  <c:v>75.86354</c:v>
                </c:pt>
                <c:pt idx="32">
                  <c:v>75.872069999999994</c:v>
                </c:pt>
                <c:pt idx="33">
                  <c:v>76.179105000000007</c:v>
                </c:pt>
                <c:pt idx="34">
                  <c:v>76.204693000000006</c:v>
                </c:pt>
                <c:pt idx="35">
                  <c:v>76.426439999999999</c:v>
                </c:pt>
                <c:pt idx="36">
                  <c:v>76.494669999999999</c:v>
                </c:pt>
                <c:pt idx="37">
                  <c:v>76.562899000000002</c:v>
                </c:pt>
                <c:pt idx="38">
                  <c:v>76.750534999999999</c:v>
                </c:pt>
                <c:pt idx="39">
                  <c:v>76.810235000000006</c:v>
                </c:pt>
                <c:pt idx="40">
                  <c:v>76.810235000000006</c:v>
                </c:pt>
                <c:pt idx="41">
                  <c:v>76.818764000000002</c:v>
                </c:pt>
                <c:pt idx="42">
                  <c:v>77.023453000000003</c:v>
                </c:pt>
                <c:pt idx="43">
                  <c:v>77.040510999999995</c:v>
                </c:pt>
                <c:pt idx="44">
                  <c:v>77.040510999999995</c:v>
                </c:pt>
                <c:pt idx="45">
                  <c:v>77.066100000000006</c:v>
                </c:pt>
                <c:pt idx="46">
                  <c:v>77.066100000000006</c:v>
                </c:pt>
                <c:pt idx="47">
                  <c:v>77.066100000000006</c:v>
                </c:pt>
                <c:pt idx="48">
                  <c:v>77.125799999999998</c:v>
                </c:pt>
                <c:pt idx="49">
                  <c:v>77.134328999999994</c:v>
                </c:pt>
                <c:pt idx="50">
                  <c:v>77.176969999999997</c:v>
                </c:pt>
                <c:pt idx="51">
                  <c:v>77.356076000000002</c:v>
                </c:pt>
                <c:pt idx="52">
                  <c:v>77.424306000000001</c:v>
                </c:pt>
                <c:pt idx="53">
                  <c:v>77.475476</c:v>
                </c:pt>
                <c:pt idx="54">
                  <c:v>77.484012000000007</c:v>
                </c:pt>
                <c:pt idx="55">
                  <c:v>77.501064999999997</c:v>
                </c:pt>
                <c:pt idx="56">
                  <c:v>77.603412000000006</c:v>
                </c:pt>
                <c:pt idx="57">
                  <c:v>77.646052999999995</c:v>
                </c:pt>
                <c:pt idx="58">
                  <c:v>77.833687999999995</c:v>
                </c:pt>
                <c:pt idx="59">
                  <c:v>77.876328999999998</c:v>
                </c:pt>
                <c:pt idx="60">
                  <c:v>77.961624</c:v>
                </c:pt>
                <c:pt idx="61">
                  <c:v>77.961624</c:v>
                </c:pt>
                <c:pt idx="62">
                  <c:v>77.970146999999997</c:v>
                </c:pt>
                <c:pt idx="63">
                  <c:v>78.012794</c:v>
                </c:pt>
                <c:pt idx="64">
                  <c:v>78.208952999999994</c:v>
                </c:pt>
                <c:pt idx="65">
                  <c:v>78.234540999999993</c:v>
                </c:pt>
                <c:pt idx="66">
                  <c:v>78.251599999999996</c:v>
                </c:pt>
                <c:pt idx="67">
                  <c:v>78.370999999999995</c:v>
                </c:pt>
                <c:pt idx="68">
                  <c:v>78.370999999999995</c:v>
                </c:pt>
                <c:pt idx="69">
                  <c:v>78.370999999999995</c:v>
                </c:pt>
                <c:pt idx="70">
                  <c:v>78.379530000000003</c:v>
                </c:pt>
                <c:pt idx="71">
                  <c:v>78.379530000000003</c:v>
                </c:pt>
                <c:pt idx="72">
                  <c:v>78.379530000000003</c:v>
                </c:pt>
                <c:pt idx="73">
                  <c:v>78.379530000000003</c:v>
                </c:pt>
                <c:pt idx="74">
                  <c:v>78.379530000000003</c:v>
                </c:pt>
                <c:pt idx="75">
                  <c:v>78.447759000000005</c:v>
                </c:pt>
                <c:pt idx="76">
                  <c:v>78.456288999999998</c:v>
                </c:pt>
                <c:pt idx="77">
                  <c:v>78.456288999999998</c:v>
                </c:pt>
                <c:pt idx="78">
                  <c:v>78.490405999999993</c:v>
                </c:pt>
                <c:pt idx="79">
                  <c:v>78.515995000000004</c:v>
                </c:pt>
                <c:pt idx="80">
                  <c:v>78.575694999999996</c:v>
                </c:pt>
                <c:pt idx="81">
                  <c:v>78.652452999999994</c:v>
                </c:pt>
                <c:pt idx="82">
                  <c:v>78.746270999999993</c:v>
                </c:pt>
                <c:pt idx="83">
                  <c:v>78.746270999999993</c:v>
                </c:pt>
                <c:pt idx="84">
                  <c:v>78.746270999999993</c:v>
                </c:pt>
                <c:pt idx="85">
                  <c:v>78.857141999999996</c:v>
                </c:pt>
                <c:pt idx="86">
                  <c:v>78.874200999999999</c:v>
                </c:pt>
                <c:pt idx="87">
                  <c:v>78.874200999999999</c:v>
                </c:pt>
                <c:pt idx="88">
                  <c:v>79.104477000000003</c:v>
                </c:pt>
                <c:pt idx="89">
                  <c:v>79.104477000000003</c:v>
                </c:pt>
                <c:pt idx="90">
                  <c:v>79.104477000000003</c:v>
                </c:pt>
                <c:pt idx="91">
                  <c:v>79.104477000000003</c:v>
                </c:pt>
                <c:pt idx="92">
                  <c:v>79.164176999999995</c:v>
                </c:pt>
                <c:pt idx="93">
                  <c:v>79.283582999999993</c:v>
                </c:pt>
                <c:pt idx="94">
                  <c:v>79.343283</c:v>
                </c:pt>
                <c:pt idx="95">
                  <c:v>79.351813000000007</c:v>
                </c:pt>
                <c:pt idx="96">
                  <c:v>79.402983000000006</c:v>
                </c:pt>
                <c:pt idx="97">
                  <c:v>79.479742000000002</c:v>
                </c:pt>
                <c:pt idx="98">
                  <c:v>79.479742000000002</c:v>
                </c:pt>
                <c:pt idx="99">
                  <c:v>79.479742000000002</c:v>
                </c:pt>
                <c:pt idx="100">
                  <c:v>79.479742000000002</c:v>
                </c:pt>
                <c:pt idx="101">
                  <c:v>79.488270999999997</c:v>
                </c:pt>
                <c:pt idx="102">
                  <c:v>79.488270999999997</c:v>
                </c:pt>
                <c:pt idx="103">
                  <c:v>79.488270999999997</c:v>
                </c:pt>
                <c:pt idx="104">
                  <c:v>79.488270999999997</c:v>
                </c:pt>
                <c:pt idx="105">
                  <c:v>79.513859999999994</c:v>
                </c:pt>
                <c:pt idx="106">
                  <c:v>79.633260000000007</c:v>
                </c:pt>
                <c:pt idx="107">
                  <c:v>79.641789000000003</c:v>
                </c:pt>
                <c:pt idx="108">
                  <c:v>79.641789000000003</c:v>
                </c:pt>
                <c:pt idx="109">
                  <c:v>79.641789000000003</c:v>
                </c:pt>
                <c:pt idx="110">
                  <c:v>79.727076999999994</c:v>
                </c:pt>
                <c:pt idx="111">
                  <c:v>79.752666000000005</c:v>
                </c:pt>
                <c:pt idx="112">
                  <c:v>79.948830999999998</c:v>
                </c:pt>
                <c:pt idx="113">
                  <c:v>79.948830999999998</c:v>
                </c:pt>
                <c:pt idx="114">
                  <c:v>79.965883000000005</c:v>
                </c:pt>
                <c:pt idx="115">
                  <c:v>79.982941999999994</c:v>
                </c:pt>
                <c:pt idx="116">
                  <c:v>80.000000999999997</c:v>
                </c:pt>
                <c:pt idx="117">
                  <c:v>80.000000999999997</c:v>
                </c:pt>
                <c:pt idx="118">
                  <c:v>80.153519000000003</c:v>
                </c:pt>
                <c:pt idx="119">
                  <c:v>80.162047999999999</c:v>
                </c:pt>
                <c:pt idx="120">
                  <c:v>80.170578000000006</c:v>
                </c:pt>
                <c:pt idx="121">
                  <c:v>80.170578000000006</c:v>
                </c:pt>
                <c:pt idx="122">
                  <c:v>80.179107000000002</c:v>
                </c:pt>
                <c:pt idx="123">
                  <c:v>80.196160000000006</c:v>
                </c:pt>
                <c:pt idx="124">
                  <c:v>80.196160000000006</c:v>
                </c:pt>
                <c:pt idx="125">
                  <c:v>80.307036999999994</c:v>
                </c:pt>
                <c:pt idx="126">
                  <c:v>80.324095</c:v>
                </c:pt>
                <c:pt idx="127">
                  <c:v>80.332624999999993</c:v>
                </c:pt>
                <c:pt idx="128">
                  <c:v>80.341148000000004</c:v>
                </c:pt>
                <c:pt idx="129">
                  <c:v>80.358206999999993</c:v>
                </c:pt>
                <c:pt idx="130">
                  <c:v>80.366737000000001</c:v>
                </c:pt>
                <c:pt idx="131">
                  <c:v>80.375265999999996</c:v>
                </c:pt>
                <c:pt idx="132">
                  <c:v>80.443495999999996</c:v>
                </c:pt>
                <c:pt idx="133">
                  <c:v>80.460554000000002</c:v>
                </c:pt>
                <c:pt idx="134">
                  <c:v>80.477613000000005</c:v>
                </c:pt>
                <c:pt idx="135">
                  <c:v>80.494665999999995</c:v>
                </c:pt>
                <c:pt idx="136">
                  <c:v>80.494665999999995</c:v>
                </c:pt>
                <c:pt idx="137">
                  <c:v>80.57996</c:v>
                </c:pt>
                <c:pt idx="138">
                  <c:v>80.588483999999994</c:v>
                </c:pt>
                <c:pt idx="139">
                  <c:v>80.588483999999994</c:v>
                </c:pt>
                <c:pt idx="140">
                  <c:v>80.656718999999995</c:v>
                </c:pt>
                <c:pt idx="141">
                  <c:v>80.699359999999999</c:v>
                </c:pt>
                <c:pt idx="142">
                  <c:v>80.699359999999999</c:v>
                </c:pt>
                <c:pt idx="143">
                  <c:v>80.707890000000006</c:v>
                </c:pt>
                <c:pt idx="144">
                  <c:v>80.707890000000006</c:v>
                </c:pt>
                <c:pt idx="145">
                  <c:v>80.707890000000006</c:v>
                </c:pt>
                <c:pt idx="146">
                  <c:v>81.202561000000003</c:v>
                </c:pt>
                <c:pt idx="147">
                  <c:v>81.202561000000003</c:v>
                </c:pt>
                <c:pt idx="148">
                  <c:v>81.449889999999996</c:v>
                </c:pt>
                <c:pt idx="149">
                  <c:v>81.577826000000002</c:v>
                </c:pt>
                <c:pt idx="150">
                  <c:v>81.577826000000002</c:v>
                </c:pt>
                <c:pt idx="151">
                  <c:v>81.577826000000002</c:v>
                </c:pt>
                <c:pt idx="152">
                  <c:v>81.594883999999993</c:v>
                </c:pt>
                <c:pt idx="153">
                  <c:v>81.646055000000004</c:v>
                </c:pt>
                <c:pt idx="154">
                  <c:v>81.697226000000001</c:v>
                </c:pt>
                <c:pt idx="155">
                  <c:v>81.884861000000001</c:v>
                </c:pt>
                <c:pt idx="156">
                  <c:v>81.884861000000001</c:v>
                </c:pt>
                <c:pt idx="157">
                  <c:v>81.910449</c:v>
                </c:pt>
                <c:pt idx="158">
                  <c:v>81.910449</c:v>
                </c:pt>
                <c:pt idx="159">
                  <c:v>81.910449</c:v>
                </c:pt>
                <c:pt idx="160">
                  <c:v>81.910449</c:v>
                </c:pt>
                <c:pt idx="161">
                  <c:v>81.910449</c:v>
                </c:pt>
                <c:pt idx="162">
                  <c:v>81.978679</c:v>
                </c:pt>
                <c:pt idx="163">
                  <c:v>81.978679</c:v>
                </c:pt>
                <c:pt idx="164">
                  <c:v>81.978679</c:v>
                </c:pt>
                <c:pt idx="165">
                  <c:v>81.978679</c:v>
                </c:pt>
                <c:pt idx="166">
                  <c:v>82.098078999999998</c:v>
                </c:pt>
                <c:pt idx="167">
                  <c:v>82.191896</c:v>
                </c:pt>
                <c:pt idx="168">
                  <c:v>82.200425999999993</c:v>
                </c:pt>
                <c:pt idx="169">
                  <c:v>82.200425999999993</c:v>
                </c:pt>
                <c:pt idx="170">
                  <c:v>82.200425999999993</c:v>
                </c:pt>
                <c:pt idx="171">
                  <c:v>82.200425999999993</c:v>
                </c:pt>
                <c:pt idx="172">
                  <c:v>82.200425999999993</c:v>
                </c:pt>
                <c:pt idx="173">
                  <c:v>82.200425999999993</c:v>
                </c:pt>
                <c:pt idx="174">
                  <c:v>82.200425999999993</c:v>
                </c:pt>
                <c:pt idx="175">
                  <c:v>82.200425999999993</c:v>
                </c:pt>
                <c:pt idx="176">
                  <c:v>82.260126</c:v>
                </c:pt>
                <c:pt idx="177">
                  <c:v>82.268654999999995</c:v>
                </c:pt>
                <c:pt idx="178">
                  <c:v>82.268654999999995</c:v>
                </c:pt>
                <c:pt idx="179">
                  <c:v>82.268654999999995</c:v>
                </c:pt>
                <c:pt idx="180">
                  <c:v>82.268654999999995</c:v>
                </c:pt>
                <c:pt idx="181">
                  <c:v>82.268654999999995</c:v>
                </c:pt>
                <c:pt idx="182">
                  <c:v>82.268654999999995</c:v>
                </c:pt>
                <c:pt idx="183">
                  <c:v>82.268654999999995</c:v>
                </c:pt>
                <c:pt idx="184">
                  <c:v>82.294244000000006</c:v>
                </c:pt>
                <c:pt idx="185">
                  <c:v>82.353943999999998</c:v>
                </c:pt>
                <c:pt idx="186">
                  <c:v>82.388060999999993</c:v>
                </c:pt>
                <c:pt idx="187">
                  <c:v>82.413650000000004</c:v>
                </c:pt>
                <c:pt idx="188">
                  <c:v>82.567166999999998</c:v>
                </c:pt>
                <c:pt idx="189">
                  <c:v>82.567166999999998</c:v>
                </c:pt>
                <c:pt idx="190">
                  <c:v>82.567166999999998</c:v>
                </c:pt>
                <c:pt idx="191">
                  <c:v>82.575691000000006</c:v>
                </c:pt>
                <c:pt idx="192">
                  <c:v>82.575691000000006</c:v>
                </c:pt>
                <c:pt idx="193">
                  <c:v>82.584220000000002</c:v>
                </c:pt>
                <c:pt idx="194">
                  <c:v>82.584220000000002</c:v>
                </c:pt>
                <c:pt idx="195">
                  <c:v>82.678038000000001</c:v>
                </c:pt>
                <c:pt idx="196">
                  <c:v>82.678038000000001</c:v>
                </c:pt>
                <c:pt idx="197">
                  <c:v>82.678038000000001</c:v>
                </c:pt>
                <c:pt idx="198">
                  <c:v>82.678038000000001</c:v>
                </c:pt>
                <c:pt idx="199">
                  <c:v>82.678038000000001</c:v>
                </c:pt>
                <c:pt idx="200">
                  <c:v>82.686566999999997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DA-4522-AF37-023DFF492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3090943"/>
        <c:axId val="1246178703"/>
      </c:lineChart>
      <c:catAx>
        <c:axId val="14430909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パターン数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46178703"/>
        <c:crosses val="autoZero"/>
        <c:auto val="1"/>
        <c:lblAlgn val="ctr"/>
        <c:lblOffset val="100"/>
        <c:tickLblSkip val="10"/>
        <c:noMultiLvlLbl val="0"/>
      </c:catAx>
      <c:valAx>
        <c:axId val="1246178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dirty="0"/>
                  <a:t>故障検出率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4309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E1B-B5BF-4380-9D27-B90A9AEF9A8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CF0-3116-4CA4-B1C3-CA4A2E46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85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E1B-B5BF-4380-9D27-B90A9AEF9A8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CF0-3116-4CA4-B1C3-CA4A2E46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3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E1B-B5BF-4380-9D27-B90A9AEF9A8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CF0-3116-4CA4-B1C3-CA4A2E46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E1B-B5BF-4380-9D27-B90A9AEF9A8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CF0-3116-4CA4-B1C3-CA4A2E46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64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E1B-B5BF-4380-9D27-B90A9AEF9A8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CF0-3116-4CA4-B1C3-CA4A2E46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39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E1B-B5BF-4380-9D27-B90A9AEF9A8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CF0-3116-4CA4-B1C3-CA4A2E46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8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E1B-B5BF-4380-9D27-B90A9AEF9A8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CF0-3116-4CA4-B1C3-CA4A2E46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09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E1B-B5BF-4380-9D27-B90A9AEF9A8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CF0-3116-4CA4-B1C3-CA4A2E46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92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E1B-B5BF-4380-9D27-B90A9AEF9A8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CF0-3116-4CA4-B1C3-CA4A2E46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E1B-B5BF-4380-9D27-B90A9AEF9A8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CF0-3116-4CA4-B1C3-CA4A2E46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82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E1B-B5BF-4380-9D27-B90A9AEF9A8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7CF0-3116-4CA4-B1C3-CA4A2E46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67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AE1B-B5BF-4380-9D27-B90A9AEF9A87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7CF0-3116-4CA4-B1C3-CA4A2E46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テストデータ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20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S15850_5(</a:t>
            </a:r>
            <a:r>
              <a:rPr lang="ja-JP" altLang="en-US" dirty="0"/>
              <a:t>マルチサイクルテスト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676275"/>
              </p:ext>
            </p:extLst>
          </p:nvPr>
        </p:nvGraphicFramePr>
        <p:xfrm>
          <a:off x="1432852" y="1922042"/>
          <a:ext cx="82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237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S15850_10(</a:t>
            </a:r>
            <a:r>
              <a:rPr lang="ja-JP" altLang="en-US" dirty="0"/>
              <a:t>マルチサイクルテスト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027563"/>
              </p:ext>
            </p:extLst>
          </p:nvPr>
        </p:nvGraphicFramePr>
        <p:xfrm>
          <a:off x="1429506" y="1905841"/>
          <a:ext cx="82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993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S9234(</a:t>
            </a:r>
            <a:r>
              <a:rPr kumimoji="1" lang="ja-JP" altLang="en-US" dirty="0" smtClean="0"/>
              <a:t>スキャンテスト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1D2-D185-4701-A8C4-B0244CF603B8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6" name="グラフ 5"/>
          <p:cNvGraphicFramePr>
            <a:graphicFrameLocks/>
          </p:cNvGraphicFramePr>
          <p:nvPr/>
        </p:nvGraphicFramePr>
        <p:xfrm>
          <a:off x="1466662" y="1691322"/>
          <a:ext cx="82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43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S13207(</a:t>
            </a:r>
            <a:r>
              <a:rPr kumimoji="1" lang="ja-JP" altLang="en-US" dirty="0" smtClean="0"/>
              <a:t>スキャンテスト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1D2-D185-4701-A8C4-B0244CF603B8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5" name="グラフ 4"/>
          <p:cNvGraphicFramePr>
            <a:graphicFrameLocks/>
          </p:cNvGraphicFramePr>
          <p:nvPr/>
        </p:nvGraphicFramePr>
        <p:xfrm>
          <a:off x="1473736" y="1691322"/>
          <a:ext cx="82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482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s15850 (</a:t>
            </a:r>
            <a:r>
              <a:rPr lang="ja-JP" altLang="en-US" dirty="0"/>
              <a:t>スキャンテスト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1D2-D185-4701-A8C4-B0244CF603B8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5" name="グラフ 4"/>
          <p:cNvGraphicFramePr>
            <a:graphicFrameLocks/>
          </p:cNvGraphicFramePr>
          <p:nvPr/>
        </p:nvGraphicFramePr>
        <p:xfrm>
          <a:off x="1437074" y="1863836"/>
          <a:ext cx="82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93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s38417 (</a:t>
            </a:r>
            <a:r>
              <a:rPr lang="ja-JP" altLang="en-US" dirty="0"/>
              <a:t>スキャンテスト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1D2-D185-4701-A8C4-B0244CF603B8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5" name="グラフ 4"/>
          <p:cNvGraphicFramePr>
            <a:graphicFrameLocks/>
          </p:cNvGraphicFramePr>
          <p:nvPr/>
        </p:nvGraphicFramePr>
        <p:xfrm>
          <a:off x="1474039" y="1863836"/>
          <a:ext cx="82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717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S9234_2(</a:t>
            </a:r>
            <a:r>
              <a:rPr lang="ja-JP" altLang="en-US" dirty="0" smtClean="0"/>
              <a:t>マルチサイクルテスト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668616"/>
              </p:ext>
            </p:extLst>
          </p:nvPr>
        </p:nvGraphicFramePr>
        <p:xfrm>
          <a:off x="1425834" y="1884325"/>
          <a:ext cx="82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13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S9234_5(</a:t>
            </a:r>
            <a:r>
              <a:rPr lang="ja-JP" altLang="en-US" dirty="0"/>
              <a:t>マルチサイクルテスト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878040"/>
              </p:ext>
            </p:extLst>
          </p:nvPr>
        </p:nvGraphicFramePr>
        <p:xfrm>
          <a:off x="1430767" y="1886511"/>
          <a:ext cx="82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034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S9234_10(</a:t>
            </a:r>
            <a:r>
              <a:rPr lang="ja-JP" altLang="en-US" dirty="0"/>
              <a:t>マルチサイクルテスト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972228"/>
              </p:ext>
            </p:extLst>
          </p:nvPr>
        </p:nvGraphicFramePr>
        <p:xfrm>
          <a:off x="1463041" y="1885278"/>
          <a:ext cx="82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51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S15850_2</a:t>
            </a:r>
            <a:r>
              <a:rPr lang="en-US" altLang="ja-JP" dirty="0"/>
              <a:t>(</a:t>
            </a:r>
            <a:r>
              <a:rPr lang="ja-JP" altLang="en-US" dirty="0"/>
              <a:t>マルチサイクルテスト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875494"/>
              </p:ext>
            </p:extLst>
          </p:nvPr>
        </p:nvGraphicFramePr>
        <p:xfrm>
          <a:off x="1413846" y="1905841"/>
          <a:ext cx="82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814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75</Words>
  <Application>Microsoft Office PowerPoint</Application>
  <PresentationFormat>ワイド画面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テストデータ</vt:lpstr>
      <vt:lpstr>S9234(スキャンテスト)</vt:lpstr>
      <vt:lpstr>S13207(スキャンテスト)</vt:lpstr>
      <vt:lpstr>s15850 (スキャンテスト)</vt:lpstr>
      <vt:lpstr>s38417 (スキャンテスト)</vt:lpstr>
      <vt:lpstr>S9234_2(マルチサイクルテスト)</vt:lpstr>
      <vt:lpstr>S9234_5(マルチサイクルテスト)</vt:lpstr>
      <vt:lpstr>S9234_10(マルチサイクルテスト)</vt:lpstr>
      <vt:lpstr>S15850_2(マルチサイクルテスト)</vt:lpstr>
      <vt:lpstr>S15850_5(マルチサイクルテスト)</vt:lpstr>
      <vt:lpstr>S15850_10(マルチサイクルテスト)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B4-2020</dc:creator>
  <cp:lastModifiedBy>B4-2020</cp:lastModifiedBy>
  <cp:revision>7</cp:revision>
  <dcterms:created xsi:type="dcterms:W3CDTF">2021-01-15T10:13:19Z</dcterms:created>
  <dcterms:modified xsi:type="dcterms:W3CDTF">2021-01-15T12:30:20Z</dcterms:modified>
</cp:coreProperties>
</file>