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03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72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4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2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93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6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0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2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05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67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61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8466-D4C3-4B37-93E5-279760000C0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9C52E-91C9-429C-AC85-30111B0B2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8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故障シミュレーション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59686"/>
              </p:ext>
            </p:extLst>
          </p:nvPr>
        </p:nvGraphicFramePr>
        <p:xfrm>
          <a:off x="2052470" y="2890373"/>
          <a:ext cx="6624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89545659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27332864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4062639748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18376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テスト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パターン数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LFSR(</a:t>
                      </a:r>
                      <a:r>
                        <a:rPr kumimoji="1" lang="ja-JP" altLang="en-US" dirty="0"/>
                        <a:t>ファイズシフタあり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05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52.5047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53.2843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0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65.0642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66.4934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1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69.7705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71.0697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74.6355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75.0253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7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79.9336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79.4283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82.7631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81.9547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84.5532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83.7303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27377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54988" y="2023460"/>
            <a:ext cx="727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回路：</a:t>
            </a:r>
            <a:r>
              <a:rPr lang="en-US" altLang="ja-JP" sz="2000" dirty="0"/>
              <a:t>s9234     </a:t>
            </a:r>
          </a:p>
          <a:p>
            <a:r>
              <a:rPr kumimoji="1" lang="ja-JP" altLang="en-US" sz="2000" dirty="0"/>
              <a:t>故障数：</a:t>
            </a:r>
            <a:r>
              <a:rPr kumimoji="1" lang="en-US" altLang="ja-JP" sz="2000" dirty="0"/>
              <a:t>6927</a:t>
            </a:r>
            <a:r>
              <a:rPr kumimoji="1" lang="ja-JP" altLang="en-US" sz="2000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16107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40153"/>
              </p:ext>
            </p:extLst>
          </p:nvPr>
        </p:nvGraphicFramePr>
        <p:xfrm>
          <a:off x="1791368" y="3270360"/>
          <a:ext cx="81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6641262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91771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078005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33838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056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s9234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s13207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s15850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s38417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4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69.7705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76.0469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80.8529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85.9782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40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LFSR(</a:t>
                      </a:r>
                      <a:r>
                        <a:rPr kumimoji="1" lang="ja-JP" altLang="en-US" dirty="0"/>
                        <a:t>フェイズシフタあり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70.0736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74.0601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80.5629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85.7537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71.0697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73.1839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80.6311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136754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427747" y="2446421"/>
            <a:ext cx="26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パターン数：</a:t>
            </a:r>
            <a:r>
              <a:rPr kumimoji="1" lang="en-US" altLang="ja-JP" dirty="0"/>
              <a:t>1000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00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研究の目的、背景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/>
              <a:t>背景</a:t>
            </a:r>
            <a:endParaRPr lang="en-US" altLang="ja-JP" sz="2000" b="1" dirty="0"/>
          </a:p>
          <a:p>
            <a:r>
              <a:rPr lang="ja-JP" altLang="en-US" sz="1900" dirty="0"/>
              <a:t>従来の</a:t>
            </a:r>
            <a:r>
              <a:rPr lang="en-US" altLang="ja-JP" sz="1900" dirty="0"/>
              <a:t>IoT</a:t>
            </a:r>
            <a:r>
              <a:rPr lang="ja-JP" altLang="en-US" sz="1900" dirty="0"/>
              <a:t>開発で</a:t>
            </a:r>
            <a:r>
              <a:rPr lang="en-US" altLang="ja-JP" sz="1900" dirty="0"/>
              <a:t>AI</a:t>
            </a:r>
            <a:r>
              <a:rPr lang="ja-JP" altLang="en-US" sz="1900" dirty="0"/>
              <a:t>を利用する際には、インターネットを介してクラウド上で処理をしたり、取得した情報をクラウド上で保存をすることが一般的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sz="1600" dirty="0"/>
              <a:t>　課題：リアルタイム性の損失、クラウドにデータを置くことによるセキュリティリスクの発生</a:t>
            </a:r>
            <a:endParaRPr lang="en-US" altLang="ja-JP" sz="1600" dirty="0"/>
          </a:p>
          <a:p>
            <a:r>
              <a:rPr lang="ja-JP" altLang="en-US" sz="1800" dirty="0"/>
              <a:t>エッジコンピューティングの登場により</a:t>
            </a:r>
            <a:r>
              <a:rPr lang="en-US" altLang="ja-JP" sz="1800" dirty="0"/>
              <a:t>AI</a:t>
            </a:r>
            <a:r>
              <a:rPr lang="ja-JP" altLang="en-US" sz="1800" dirty="0"/>
              <a:t>の膨大な計算処理をエッジデバイス上で迅速に処理できるように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ja-JP" altLang="en-US" sz="1600" dirty="0"/>
              <a:t>課題：</a:t>
            </a:r>
            <a:r>
              <a:rPr lang="en-US" altLang="ja-JP" sz="1600" dirty="0"/>
              <a:t>LSI</a:t>
            </a:r>
            <a:r>
              <a:rPr lang="ja-JP" altLang="en-US" sz="1600" dirty="0"/>
              <a:t>の微細化による回路規模の増大、高い品質と信頼性が必要不可欠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800" dirty="0"/>
              <a:t>フィールドテスト、短時間、パワーセーフテスト、</a:t>
            </a:r>
            <a:r>
              <a:rPr lang="en-US" altLang="ja-JP" sz="1800" dirty="0"/>
              <a:t>BIST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通常は</a:t>
            </a:r>
            <a:r>
              <a:rPr lang="en-US" altLang="ja-JP" sz="1800" dirty="0"/>
              <a:t>LFSR</a:t>
            </a:r>
            <a:r>
              <a:rPr lang="ja-JP" altLang="en-US" sz="1800" dirty="0" err="1"/>
              <a:t>、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b="1" dirty="0"/>
              <a:t>目的</a:t>
            </a:r>
            <a:endParaRPr kumimoji="1" lang="en-US" altLang="ja-JP" sz="2000" b="1" dirty="0"/>
          </a:p>
          <a:p>
            <a:r>
              <a:rPr lang="ja-JP" altLang="en-US" sz="1800" b="0" i="0" dirty="0">
                <a:solidFill>
                  <a:srgbClr val="1D1C1D"/>
                </a:solidFill>
                <a:effectLst/>
                <a:latin typeface="NotoSansJP"/>
              </a:rPr>
              <a:t>メルセンヌ・ツイスタアルゴリズムをテストパターン生成器として用い、</a:t>
            </a:r>
            <a:r>
              <a:rPr lang="en-US" altLang="ja-JP" sz="1800" b="0" i="0" dirty="0">
                <a:solidFill>
                  <a:srgbClr val="1D1C1D"/>
                </a:solidFill>
                <a:effectLst/>
                <a:latin typeface="NotoSansJP"/>
              </a:rPr>
              <a:t>LFSR</a:t>
            </a:r>
            <a:r>
              <a:rPr lang="ja-JP" altLang="en-US" sz="1800" b="0" i="0" dirty="0" err="1">
                <a:solidFill>
                  <a:srgbClr val="1D1C1D"/>
                </a:solidFill>
                <a:effectLst/>
                <a:latin typeface="NotoSansJP"/>
              </a:rPr>
              <a:t>が検</a:t>
            </a:r>
            <a:r>
              <a:rPr lang="ja-JP" altLang="en-US" sz="1800" b="0" i="0" dirty="0">
                <a:solidFill>
                  <a:srgbClr val="1D1C1D"/>
                </a:solidFill>
                <a:effectLst/>
                <a:latin typeface="NotoSansJP"/>
              </a:rPr>
              <a:t>出できない故障を検出する</a:t>
            </a:r>
          </a:p>
          <a:p>
            <a:r>
              <a:rPr lang="ja-JP" altLang="en-US" sz="1800" dirty="0"/>
              <a:t>乱数間の相関を小さくするフェーズシフタを用いての故障検出率の比較</a:t>
            </a: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02908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209</Words>
  <Application>Microsoft Office PowerPoint</Application>
  <PresentationFormat>ワイド画面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NotoSansJP</vt:lpstr>
      <vt:lpstr>游ゴシック</vt:lpstr>
      <vt:lpstr>游ゴシック Light</vt:lpstr>
      <vt:lpstr>Arial</vt:lpstr>
      <vt:lpstr>Office テーマ</vt:lpstr>
      <vt:lpstr>PowerPoint プレゼンテーション</vt:lpstr>
      <vt:lpstr>故障シミュレーション</vt:lpstr>
      <vt:lpstr>PowerPoint プレゼンテーション</vt:lpstr>
      <vt:lpstr>研究の目的、背景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B4-2020</dc:creator>
  <cp:lastModifiedBy>Naganori Kanzaki</cp:lastModifiedBy>
  <cp:revision>13</cp:revision>
  <dcterms:created xsi:type="dcterms:W3CDTF">2020-12-09T05:01:07Z</dcterms:created>
  <dcterms:modified xsi:type="dcterms:W3CDTF">2020-12-11T11:02:28Z</dcterms:modified>
</cp:coreProperties>
</file>