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1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0"/>
  </p:notesMasterIdLst>
  <p:sldIdLst>
    <p:sldId id="257" r:id="rId3"/>
    <p:sldId id="258" r:id="rId4"/>
    <p:sldId id="275" r:id="rId5"/>
    <p:sldId id="289" r:id="rId6"/>
    <p:sldId id="288" r:id="rId7"/>
    <p:sldId id="290" r:id="rId8"/>
    <p:sldId id="284" r:id="rId9"/>
    <p:sldId id="262" r:id="rId10"/>
    <p:sldId id="270" r:id="rId11"/>
    <p:sldId id="291" r:id="rId12"/>
    <p:sldId id="273" r:id="rId13"/>
    <p:sldId id="292" r:id="rId14"/>
    <p:sldId id="276" r:id="rId15"/>
    <p:sldId id="277" r:id="rId16"/>
    <p:sldId id="279" r:id="rId17"/>
    <p:sldId id="280" r:id="rId18"/>
    <p:sldId id="266"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87361" autoAdjust="0"/>
  </p:normalViewPr>
  <p:slideViewPr>
    <p:cSldViewPr snapToGrid="0">
      <p:cViewPr varScale="1">
        <p:scale>
          <a:sx n="63" d="100"/>
          <a:sy n="63" d="100"/>
        </p:scale>
        <p:origin x="104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668357487922702E-2"/>
          <c:y val="5.774278215223097E-2"/>
          <c:w val="0.83656666666666668"/>
          <c:h val="0.71315625000000005"/>
        </c:manualLayout>
      </c:layout>
      <c:lineChart>
        <c:grouping val="standard"/>
        <c:varyColors val="0"/>
        <c:ser>
          <c:idx val="0"/>
          <c:order val="0"/>
          <c:tx>
            <c:v>LFSR(フェーズシフタなし)</c:v>
          </c:tx>
          <c:spPr>
            <a:ln w="28575" cap="rnd">
              <a:solidFill>
                <a:schemeClr val="accent6"/>
              </a:solidFill>
              <a:round/>
            </a:ln>
            <a:effectLst/>
          </c:spPr>
          <c:marker>
            <c:symbol val="none"/>
          </c:marker>
          <c:cat>
            <c:numRef>
              <c:f>Sheet1!$P$1:$P$203</c:f>
              <c:numCache>
                <c:formatCode>General</c:formatCode>
                <c:ptCount val="203"/>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numCache>
            </c:numRef>
          </c:cat>
          <c:val>
            <c:numRef>
              <c:f>Sheet1!$Q$1:$Q$203</c:f>
              <c:numCache>
                <c:formatCode>General</c:formatCode>
                <c:ptCount val="203"/>
                <c:pt idx="0">
                  <c:v>0</c:v>
                </c:pt>
                <c:pt idx="1">
                  <c:v>36.624800999999998</c:v>
                </c:pt>
                <c:pt idx="2">
                  <c:v>43.482028999999997</c:v>
                </c:pt>
                <c:pt idx="3">
                  <c:v>45.661901999999998</c:v>
                </c:pt>
                <c:pt idx="4">
                  <c:v>46.932291999999997</c:v>
                </c:pt>
                <c:pt idx="5">
                  <c:v>47.639668</c:v>
                </c:pt>
                <c:pt idx="6">
                  <c:v>48.679084000000003</c:v>
                </c:pt>
                <c:pt idx="7">
                  <c:v>50.483614000000003</c:v>
                </c:pt>
                <c:pt idx="8">
                  <c:v>51.032192000000002</c:v>
                </c:pt>
                <c:pt idx="9">
                  <c:v>51.263176999999999</c:v>
                </c:pt>
                <c:pt idx="10">
                  <c:v>52.504694000000001</c:v>
                </c:pt>
                <c:pt idx="11">
                  <c:v>52.750110999999997</c:v>
                </c:pt>
                <c:pt idx="12">
                  <c:v>52.995527000000003</c:v>
                </c:pt>
                <c:pt idx="13">
                  <c:v>53.558540000000001</c:v>
                </c:pt>
                <c:pt idx="14">
                  <c:v>55.218708999999997</c:v>
                </c:pt>
                <c:pt idx="15">
                  <c:v>55.536306000000003</c:v>
                </c:pt>
                <c:pt idx="16">
                  <c:v>56.157063999999998</c:v>
                </c:pt>
                <c:pt idx="17">
                  <c:v>56.474662000000002</c:v>
                </c:pt>
                <c:pt idx="18">
                  <c:v>56.619024000000003</c:v>
                </c:pt>
                <c:pt idx="19">
                  <c:v>57.283092000000003</c:v>
                </c:pt>
                <c:pt idx="20">
                  <c:v>57.485199000000001</c:v>
                </c:pt>
                <c:pt idx="21">
                  <c:v>57.788359999999997</c:v>
                </c:pt>
                <c:pt idx="22">
                  <c:v>58.149272000000003</c:v>
                </c:pt>
                <c:pt idx="23">
                  <c:v>58.481305999999996</c:v>
                </c:pt>
                <c:pt idx="24">
                  <c:v>58.683413000000002</c:v>
                </c:pt>
                <c:pt idx="25">
                  <c:v>58.885520999999997</c:v>
                </c:pt>
                <c:pt idx="26">
                  <c:v>59.693950000000001</c:v>
                </c:pt>
                <c:pt idx="27">
                  <c:v>59.997112000000001</c:v>
                </c:pt>
                <c:pt idx="28">
                  <c:v>60.71893</c:v>
                </c:pt>
                <c:pt idx="29">
                  <c:v>60.776674999999997</c:v>
                </c:pt>
                <c:pt idx="30">
                  <c:v>60.834420000000001</c:v>
                </c:pt>
                <c:pt idx="31">
                  <c:v>61.686157999999999</c:v>
                </c:pt>
                <c:pt idx="32">
                  <c:v>61.758338999999999</c:v>
                </c:pt>
                <c:pt idx="33">
                  <c:v>61.873829000000001</c:v>
                </c:pt>
                <c:pt idx="34">
                  <c:v>62.104809000000003</c:v>
                </c:pt>
                <c:pt idx="35">
                  <c:v>62.176991000000001</c:v>
                </c:pt>
                <c:pt idx="36">
                  <c:v>62.436843000000003</c:v>
                </c:pt>
                <c:pt idx="37">
                  <c:v>62.509023999999997</c:v>
                </c:pt>
                <c:pt idx="38">
                  <c:v>62.595641999999998</c:v>
                </c:pt>
                <c:pt idx="39">
                  <c:v>63.519561000000003</c:v>
                </c:pt>
                <c:pt idx="40">
                  <c:v>63.750540999999998</c:v>
                </c:pt>
                <c:pt idx="41">
                  <c:v>63.793849999999999</c:v>
                </c:pt>
                <c:pt idx="42">
                  <c:v>64.082575000000006</c:v>
                </c:pt>
                <c:pt idx="43">
                  <c:v>64.140320000000003</c:v>
                </c:pt>
                <c:pt idx="44">
                  <c:v>64.284682000000004</c:v>
                </c:pt>
                <c:pt idx="45">
                  <c:v>64.371300000000005</c:v>
                </c:pt>
                <c:pt idx="46">
                  <c:v>64.443481000000006</c:v>
                </c:pt>
                <c:pt idx="47">
                  <c:v>64.919877</c:v>
                </c:pt>
                <c:pt idx="48">
                  <c:v>65.049802999999997</c:v>
                </c:pt>
                <c:pt idx="49">
                  <c:v>65.064239999999998</c:v>
                </c:pt>
                <c:pt idx="50">
                  <c:v>65.064239999999998</c:v>
                </c:pt>
                <c:pt idx="51">
                  <c:v>65.107547999999994</c:v>
                </c:pt>
                <c:pt idx="52">
                  <c:v>65.208601999999999</c:v>
                </c:pt>
                <c:pt idx="53">
                  <c:v>65.208601999999999</c:v>
                </c:pt>
                <c:pt idx="54">
                  <c:v>65.223038000000003</c:v>
                </c:pt>
                <c:pt idx="55">
                  <c:v>65.223038000000003</c:v>
                </c:pt>
                <c:pt idx="56">
                  <c:v>65.295219000000003</c:v>
                </c:pt>
                <c:pt idx="57">
                  <c:v>65.396272999999994</c:v>
                </c:pt>
                <c:pt idx="58">
                  <c:v>65.410708999999997</c:v>
                </c:pt>
                <c:pt idx="59">
                  <c:v>65.786051999999998</c:v>
                </c:pt>
                <c:pt idx="60">
                  <c:v>65.872669000000002</c:v>
                </c:pt>
                <c:pt idx="61">
                  <c:v>65.872669000000002</c:v>
                </c:pt>
                <c:pt idx="62">
                  <c:v>66.349064999999996</c:v>
                </c:pt>
                <c:pt idx="63">
                  <c:v>66.349064999999996</c:v>
                </c:pt>
                <c:pt idx="64">
                  <c:v>66.652225999999999</c:v>
                </c:pt>
                <c:pt idx="65">
                  <c:v>66.854333999999994</c:v>
                </c:pt>
                <c:pt idx="66">
                  <c:v>66.854333999999994</c:v>
                </c:pt>
                <c:pt idx="67">
                  <c:v>66.883206000000001</c:v>
                </c:pt>
                <c:pt idx="68">
                  <c:v>66.969824000000003</c:v>
                </c:pt>
                <c:pt idx="69">
                  <c:v>67.374044999999995</c:v>
                </c:pt>
                <c:pt idx="70">
                  <c:v>67.374044999999995</c:v>
                </c:pt>
                <c:pt idx="71">
                  <c:v>67.807131999999996</c:v>
                </c:pt>
                <c:pt idx="72">
                  <c:v>67.807131999999996</c:v>
                </c:pt>
                <c:pt idx="73">
                  <c:v>68.413454000000002</c:v>
                </c:pt>
                <c:pt idx="74">
                  <c:v>68.413454000000002</c:v>
                </c:pt>
                <c:pt idx="75">
                  <c:v>68.442327000000006</c:v>
                </c:pt>
                <c:pt idx="76">
                  <c:v>68.442327000000006</c:v>
                </c:pt>
                <c:pt idx="77">
                  <c:v>68.485636</c:v>
                </c:pt>
                <c:pt idx="78">
                  <c:v>68.557817</c:v>
                </c:pt>
                <c:pt idx="79">
                  <c:v>68.572253000000003</c:v>
                </c:pt>
                <c:pt idx="80">
                  <c:v>68.586689000000007</c:v>
                </c:pt>
                <c:pt idx="81">
                  <c:v>68.586689000000007</c:v>
                </c:pt>
                <c:pt idx="82">
                  <c:v>68.586689000000007</c:v>
                </c:pt>
                <c:pt idx="83">
                  <c:v>68.586689000000007</c:v>
                </c:pt>
                <c:pt idx="84">
                  <c:v>68.586689000000007</c:v>
                </c:pt>
                <c:pt idx="85">
                  <c:v>68.846541999999999</c:v>
                </c:pt>
                <c:pt idx="86">
                  <c:v>68.846541999999999</c:v>
                </c:pt>
                <c:pt idx="87">
                  <c:v>68.846541999999999</c:v>
                </c:pt>
                <c:pt idx="88">
                  <c:v>68.846541999999999</c:v>
                </c:pt>
                <c:pt idx="89">
                  <c:v>68.846541999999999</c:v>
                </c:pt>
                <c:pt idx="90">
                  <c:v>68.889849999999996</c:v>
                </c:pt>
                <c:pt idx="91">
                  <c:v>68.904286999999997</c:v>
                </c:pt>
                <c:pt idx="92">
                  <c:v>68.933159000000003</c:v>
                </c:pt>
                <c:pt idx="93">
                  <c:v>69.120829999999998</c:v>
                </c:pt>
                <c:pt idx="94">
                  <c:v>69.308501000000007</c:v>
                </c:pt>
                <c:pt idx="95">
                  <c:v>69.756030999999993</c:v>
                </c:pt>
                <c:pt idx="96">
                  <c:v>69.770466999999996</c:v>
                </c:pt>
                <c:pt idx="97">
                  <c:v>69.770466999999996</c:v>
                </c:pt>
                <c:pt idx="98">
                  <c:v>69.770466999999996</c:v>
                </c:pt>
                <c:pt idx="99">
                  <c:v>69.770466999999996</c:v>
                </c:pt>
                <c:pt idx="100">
                  <c:v>69.770466999999996</c:v>
                </c:pt>
                <c:pt idx="101">
                  <c:v>69.828211999999994</c:v>
                </c:pt>
                <c:pt idx="102">
                  <c:v>69.828211999999994</c:v>
                </c:pt>
                <c:pt idx="103">
                  <c:v>69.828211999999994</c:v>
                </c:pt>
                <c:pt idx="104">
                  <c:v>69.972575000000006</c:v>
                </c:pt>
                <c:pt idx="105">
                  <c:v>70.088065</c:v>
                </c:pt>
                <c:pt idx="106">
                  <c:v>70.145809999999997</c:v>
                </c:pt>
                <c:pt idx="107">
                  <c:v>70.189117999999993</c:v>
                </c:pt>
                <c:pt idx="108">
                  <c:v>70.203554999999994</c:v>
                </c:pt>
                <c:pt idx="109">
                  <c:v>70.203554999999994</c:v>
                </c:pt>
                <c:pt idx="110">
                  <c:v>70.203554999999994</c:v>
                </c:pt>
                <c:pt idx="111">
                  <c:v>70.463407000000004</c:v>
                </c:pt>
                <c:pt idx="112">
                  <c:v>70.506715999999997</c:v>
                </c:pt>
                <c:pt idx="113">
                  <c:v>70.607769000000005</c:v>
                </c:pt>
                <c:pt idx="114">
                  <c:v>70.607769000000005</c:v>
                </c:pt>
                <c:pt idx="115">
                  <c:v>71.473944000000003</c:v>
                </c:pt>
                <c:pt idx="116">
                  <c:v>71.517252999999997</c:v>
                </c:pt>
                <c:pt idx="117">
                  <c:v>71.517252999999997</c:v>
                </c:pt>
                <c:pt idx="118">
                  <c:v>71.517252999999997</c:v>
                </c:pt>
                <c:pt idx="119">
                  <c:v>71.531689</c:v>
                </c:pt>
                <c:pt idx="120">
                  <c:v>71.560562000000004</c:v>
                </c:pt>
                <c:pt idx="121">
                  <c:v>71.560562000000004</c:v>
                </c:pt>
                <c:pt idx="122">
                  <c:v>71.791542000000007</c:v>
                </c:pt>
                <c:pt idx="123">
                  <c:v>71.791542000000007</c:v>
                </c:pt>
                <c:pt idx="124">
                  <c:v>71.791542000000007</c:v>
                </c:pt>
                <c:pt idx="125">
                  <c:v>71.791542000000007</c:v>
                </c:pt>
                <c:pt idx="126">
                  <c:v>71.805977999999996</c:v>
                </c:pt>
                <c:pt idx="127">
                  <c:v>71.805977999999996</c:v>
                </c:pt>
                <c:pt idx="128">
                  <c:v>72.325682999999998</c:v>
                </c:pt>
                <c:pt idx="129">
                  <c:v>72.325682999999998</c:v>
                </c:pt>
                <c:pt idx="130">
                  <c:v>72.325682999999998</c:v>
                </c:pt>
                <c:pt idx="131">
                  <c:v>72.325682999999998</c:v>
                </c:pt>
                <c:pt idx="132">
                  <c:v>72.325682999999998</c:v>
                </c:pt>
                <c:pt idx="133">
                  <c:v>72.325682999999998</c:v>
                </c:pt>
                <c:pt idx="134">
                  <c:v>72.325682999999998</c:v>
                </c:pt>
                <c:pt idx="135">
                  <c:v>72.325682999999998</c:v>
                </c:pt>
                <c:pt idx="136">
                  <c:v>72.325682999999998</c:v>
                </c:pt>
                <c:pt idx="137">
                  <c:v>72.397863999999998</c:v>
                </c:pt>
                <c:pt idx="138">
                  <c:v>72.397863999999998</c:v>
                </c:pt>
                <c:pt idx="139">
                  <c:v>72.397863999999998</c:v>
                </c:pt>
                <c:pt idx="140">
                  <c:v>72.455608999999995</c:v>
                </c:pt>
                <c:pt idx="141">
                  <c:v>72.455608999999995</c:v>
                </c:pt>
                <c:pt idx="142">
                  <c:v>72.758769999999998</c:v>
                </c:pt>
                <c:pt idx="143">
                  <c:v>72.787642000000005</c:v>
                </c:pt>
                <c:pt idx="144">
                  <c:v>72.960876999999996</c:v>
                </c:pt>
                <c:pt idx="145">
                  <c:v>72.989750000000001</c:v>
                </c:pt>
                <c:pt idx="146">
                  <c:v>72.989750000000001</c:v>
                </c:pt>
                <c:pt idx="147">
                  <c:v>73.004186000000004</c:v>
                </c:pt>
                <c:pt idx="148">
                  <c:v>73.004186000000004</c:v>
                </c:pt>
                <c:pt idx="149">
                  <c:v>73.004186000000004</c:v>
                </c:pt>
                <c:pt idx="150">
                  <c:v>73.004186000000004</c:v>
                </c:pt>
                <c:pt idx="151">
                  <c:v>73.004186000000004</c:v>
                </c:pt>
                <c:pt idx="152">
                  <c:v>73.033058999999994</c:v>
                </c:pt>
                <c:pt idx="153">
                  <c:v>73.076367000000005</c:v>
                </c:pt>
                <c:pt idx="154">
                  <c:v>73.076367000000005</c:v>
                </c:pt>
                <c:pt idx="155">
                  <c:v>73.076367000000005</c:v>
                </c:pt>
                <c:pt idx="156">
                  <c:v>73.076367000000005</c:v>
                </c:pt>
                <c:pt idx="157">
                  <c:v>73.090804000000006</c:v>
                </c:pt>
                <c:pt idx="158">
                  <c:v>73.162985000000006</c:v>
                </c:pt>
                <c:pt idx="159">
                  <c:v>73.162985000000006</c:v>
                </c:pt>
                <c:pt idx="160">
                  <c:v>73.162985000000006</c:v>
                </c:pt>
                <c:pt idx="161">
                  <c:v>73.162985000000006</c:v>
                </c:pt>
                <c:pt idx="162">
                  <c:v>73.162985000000006</c:v>
                </c:pt>
                <c:pt idx="163">
                  <c:v>73.206294</c:v>
                </c:pt>
                <c:pt idx="164">
                  <c:v>73.206294</c:v>
                </c:pt>
                <c:pt idx="165">
                  <c:v>73.206294</c:v>
                </c:pt>
                <c:pt idx="166">
                  <c:v>73.206294</c:v>
                </c:pt>
                <c:pt idx="167">
                  <c:v>73.206294</c:v>
                </c:pt>
                <c:pt idx="168">
                  <c:v>73.206294</c:v>
                </c:pt>
                <c:pt idx="169">
                  <c:v>73.206294</c:v>
                </c:pt>
                <c:pt idx="170">
                  <c:v>73.206294</c:v>
                </c:pt>
                <c:pt idx="171">
                  <c:v>73.206294</c:v>
                </c:pt>
                <c:pt idx="172">
                  <c:v>73.206294</c:v>
                </c:pt>
                <c:pt idx="173">
                  <c:v>73.206294</c:v>
                </c:pt>
                <c:pt idx="174">
                  <c:v>73.307346999999993</c:v>
                </c:pt>
                <c:pt idx="175">
                  <c:v>73.350656000000001</c:v>
                </c:pt>
                <c:pt idx="176">
                  <c:v>73.365092000000004</c:v>
                </c:pt>
                <c:pt idx="177">
                  <c:v>73.365092000000004</c:v>
                </c:pt>
                <c:pt idx="178">
                  <c:v>73.365092000000004</c:v>
                </c:pt>
                <c:pt idx="179">
                  <c:v>73.365092000000004</c:v>
                </c:pt>
                <c:pt idx="180">
                  <c:v>73.365092000000004</c:v>
                </c:pt>
                <c:pt idx="181">
                  <c:v>73.495018000000002</c:v>
                </c:pt>
                <c:pt idx="182">
                  <c:v>73.639381</c:v>
                </c:pt>
                <c:pt idx="183">
                  <c:v>73.639381</c:v>
                </c:pt>
                <c:pt idx="184">
                  <c:v>73.639381</c:v>
                </c:pt>
                <c:pt idx="185">
                  <c:v>73.639381</c:v>
                </c:pt>
                <c:pt idx="186">
                  <c:v>73.639381</c:v>
                </c:pt>
                <c:pt idx="187">
                  <c:v>73.639381</c:v>
                </c:pt>
                <c:pt idx="188">
                  <c:v>73.668253000000007</c:v>
                </c:pt>
                <c:pt idx="189">
                  <c:v>73.668253000000007</c:v>
                </c:pt>
                <c:pt idx="190">
                  <c:v>73.870361000000003</c:v>
                </c:pt>
                <c:pt idx="191">
                  <c:v>73.870361000000003</c:v>
                </c:pt>
                <c:pt idx="192">
                  <c:v>74.159086000000002</c:v>
                </c:pt>
                <c:pt idx="193">
                  <c:v>74.159086000000002</c:v>
                </c:pt>
                <c:pt idx="194">
                  <c:v>74.159086000000002</c:v>
                </c:pt>
                <c:pt idx="195">
                  <c:v>74.216830999999999</c:v>
                </c:pt>
                <c:pt idx="196">
                  <c:v>74.216830999999999</c:v>
                </c:pt>
                <c:pt idx="197">
                  <c:v>74.216830999999999</c:v>
                </c:pt>
                <c:pt idx="198">
                  <c:v>74.245703000000006</c:v>
                </c:pt>
                <c:pt idx="199">
                  <c:v>74.635481999999996</c:v>
                </c:pt>
                <c:pt idx="200">
                  <c:v>74.635481999999996</c:v>
                </c:pt>
                <c:pt idx="202">
                  <c:v>74.635481999999996</c:v>
                </c:pt>
              </c:numCache>
            </c:numRef>
          </c:val>
          <c:smooth val="0"/>
          <c:extLst>
            <c:ext xmlns:c16="http://schemas.microsoft.com/office/drawing/2014/chart" uri="{C3380CC4-5D6E-409C-BE32-E72D297353CC}">
              <c16:uniqueId val="{00000000-0B37-4C49-B539-3EC30D877462}"/>
            </c:ext>
          </c:extLst>
        </c:ser>
        <c:ser>
          <c:idx val="1"/>
          <c:order val="1"/>
          <c:tx>
            <c:v>LFSR(フェーズシフタあり)</c:v>
          </c:tx>
          <c:spPr>
            <a:ln w="28575" cap="rnd">
              <a:solidFill>
                <a:schemeClr val="accent5"/>
              </a:solidFill>
              <a:round/>
            </a:ln>
            <a:effectLst/>
          </c:spPr>
          <c:marker>
            <c:symbol val="none"/>
          </c:marker>
          <c:cat>
            <c:numRef>
              <c:f>Sheet1!$P$1:$P$203</c:f>
              <c:numCache>
                <c:formatCode>General</c:formatCode>
                <c:ptCount val="203"/>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numCache>
            </c:numRef>
          </c:cat>
          <c:val>
            <c:numRef>
              <c:f>Sheet1!$R$1:$R$203</c:f>
              <c:numCache>
                <c:formatCode>General</c:formatCode>
                <c:ptCount val="203"/>
                <c:pt idx="0">
                  <c:v>0</c:v>
                </c:pt>
                <c:pt idx="1">
                  <c:v>37.563156999999997</c:v>
                </c:pt>
                <c:pt idx="2">
                  <c:v>43.193305000000002</c:v>
                </c:pt>
                <c:pt idx="3">
                  <c:v>46.094990000000003</c:v>
                </c:pt>
                <c:pt idx="4">
                  <c:v>47.105527000000002</c:v>
                </c:pt>
                <c:pt idx="5">
                  <c:v>48.058325000000004</c:v>
                </c:pt>
                <c:pt idx="6">
                  <c:v>49.025553000000002</c:v>
                </c:pt>
                <c:pt idx="7">
                  <c:v>49.949472999999998</c:v>
                </c:pt>
                <c:pt idx="8">
                  <c:v>50.700158000000002</c:v>
                </c:pt>
                <c:pt idx="9">
                  <c:v>51.061064000000002</c:v>
                </c:pt>
                <c:pt idx="10">
                  <c:v>51.479720999999998</c:v>
                </c:pt>
                <c:pt idx="11">
                  <c:v>51.710701</c:v>
                </c:pt>
                <c:pt idx="12">
                  <c:v>52.114916000000001</c:v>
                </c:pt>
                <c:pt idx="13">
                  <c:v>52.345896000000003</c:v>
                </c:pt>
                <c:pt idx="14">
                  <c:v>54.107118</c:v>
                </c:pt>
                <c:pt idx="15">
                  <c:v>54.540205</c:v>
                </c:pt>
                <c:pt idx="16">
                  <c:v>55.391942999999998</c:v>
                </c:pt>
                <c:pt idx="17">
                  <c:v>55.435251999999998</c:v>
                </c:pt>
                <c:pt idx="18">
                  <c:v>55.565178000000003</c:v>
                </c:pt>
                <c:pt idx="19">
                  <c:v>55.781722000000002</c:v>
                </c:pt>
                <c:pt idx="20">
                  <c:v>56.171500999999999</c:v>
                </c:pt>
                <c:pt idx="21">
                  <c:v>56.315863</c:v>
                </c:pt>
                <c:pt idx="22">
                  <c:v>56.517971000000003</c:v>
                </c:pt>
                <c:pt idx="23">
                  <c:v>56.546843000000003</c:v>
                </c:pt>
                <c:pt idx="24">
                  <c:v>56.763387000000002</c:v>
                </c:pt>
                <c:pt idx="25">
                  <c:v>56.850003999999998</c:v>
                </c:pt>
                <c:pt idx="26">
                  <c:v>56.936622</c:v>
                </c:pt>
                <c:pt idx="27">
                  <c:v>57.239783000000003</c:v>
                </c:pt>
                <c:pt idx="28">
                  <c:v>57.239783000000003</c:v>
                </c:pt>
                <c:pt idx="29">
                  <c:v>57.311964000000003</c:v>
                </c:pt>
                <c:pt idx="30">
                  <c:v>58.308070999999998</c:v>
                </c:pt>
                <c:pt idx="31">
                  <c:v>58.394688000000002</c:v>
                </c:pt>
                <c:pt idx="32">
                  <c:v>58.481305999999996</c:v>
                </c:pt>
                <c:pt idx="33">
                  <c:v>58.625667999999997</c:v>
                </c:pt>
                <c:pt idx="34">
                  <c:v>58.871084000000003</c:v>
                </c:pt>
                <c:pt idx="35">
                  <c:v>59.174245999999997</c:v>
                </c:pt>
                <c:pt idx="36">
                  <c:v>59.361916999999998</c:v>
                </c:pt>
                <c:pt idx="37">
                  <c:v>59.607332999999997</c:v>
                </c:pt>
                <c:pt idx="38">
                  <c:v>60.127037999999999</c:v>
                </c:pt>
                <c:pt idx="39">
                  <c:v>60.935473000000002</c:v>
                </c:pt>
                <c:pt idx="40">
                  <c:v>60.935473000000002</c:v>
                </c:pt>
                <c:pt idx="41">
                  <c:v>61.050963000000003</c:v>
                </c:pt>
                <c:pt idx="42">
                  <c:v>61.310816000000003</c:v>
                </c:pt>
                <c:pt idx="43">
                  <c:v>61.339688000000002</c:v>
                </c:pt>
                <c:pt idx="44">
                  <c:v>61.512923000000001</c:v>
                </c:pt>
                <c:pt idx="45">
                  <c:v>61.527358999999997</c:v>
                </c:pt>
                <c:pt idx="46">
                  <c:v>61.642848999999998</c:v>
                </c:pt>
                <c:pt idx="47">
                  <c:v>62.869929999999997</c:v>
                </c:pt>
                <c:pt idx="48">
                  <c:v>62.970984000000001</c:v>
                </c:pt>
                <c:pt idx="49">
                  <c:v>63.086474000000003</c:v>
                </c:pt>
                <c:pt idx="50">
                  <c:v>63.086474000000003</c:v>
                </c:pt>
                <c:pt idx="51">
                  <c:v>63.129783000000003</c:v>
                </c:pt>
                <c:pt idx="52">
                  <c:v>63.201963999999997</c:v>
                </c:pt>
                <c:pt idx="53">
                  <c:v>63.259709000000001</c:v>
                </c:pt>
                <c:pt idx="54">
                  <c:v>63.562869999999997</c:v>
                </c:pt>
                <c:pt idx="55">
                  <c:v>63.562869999999997</c:v>
                </c:pt>
                <c:pt idx="56">
                  <c:v>63.635050999999997</c:v>
                </c:pt>
                <c:pt idx="57">
                  <c:v>63.678359999999998</c:v>
                </c:pt>
                <c:pt idx="58">
                  <c:v>63.678359999999998</c:v>
                </c:pt>
                <c:pt idx="59">
                  <c:v>63.967084999999997</c:v>
                </c:pt>
                <c:pt idx="60">
                  <c:v>64.039265999999998</c:v>
                </c:pt>
                <c:pt idx="61">
                  <c:v>64.414608000000001</c:v>
                </c:pt>
                <c:pt idx="62">
                  <c:v>64.414608000000001</c:v>
                </c:pt>
                <c:pt idx="63">
                  <c:v>64.472352999999998</c:v>
                </c:pt>
                <c:pt idx="64">
                  <c:v>64.573407000000003</c:v>
                </c:pt>
                <c:pt idx="65">
                  <c:v>64.891005000000007</c:v>
                </c:pt>
                <c:pt idx="66">
                  <c:v>64.977621999999997</c:v>
                </c:pt>
                <c:pt idx="67">
                  <c:v>66.248012000000003</c:v>
                </c:pt>
                <c:pt idx="68">
                  <c:v>66.248012000000003</c:v>
                </c:pt>
                <c:pt idx="69">
                  <c:v>66.248012000000003</c:v>
                </c:pt>
                <c:pt idx="70">
                  <c:v>66.276883999999995</c:v>
                </c:pt>
                <c:pt idx="71">
                  <c:v>66.276883999999995</c:v>
                </c:pt>
                <c:pt idx="72">
                  <c:v>66.608918000000003</c:v>
                </c:pt>
                <c:pt idx="73">
                  <c:v>66.608918000000003</c:v>
                </c:pt>
                <c:pt idx="74">
                  <c:v>66.637789999999995</c:v>
                </c:pt>
                <c:pt idx="75">
                  <c:v>66.767715999999993</c:v>
                </c:pt>
                <c:pt idx="76">
                  <c:v>67.388480999999999</c:v>
                </c:pt>
                <c:pt idx="77">
                  <c:v>67.388480999999999</c:v>
                </c:pt>
                <c:pt idx="78">
                  <c:v>67.446225999999996</c:v>
                </c:pt>
                <c:pt idx="79">
                  <c:v>67.503971000000007</c:v>
                </c:pt>
                <c:pt idx="80">
                  <c:v>67.778260000000003</c:v>
                </c:pt>
                <c:pt idx="81">
                  <c:v>67.778260000000003</c:v>
                </c:pt>
                <c:pt idx="82">
                  <c:v>67.778260000000003</c:v>
                </c:pt>
                <c:pt idx="83">
                  <c:v>67.807131999999996</c:v>
                </c:pt>
                <c:pt idx="84">
                  <c:v>67.807131999999996</c:v>
                </c:pt>
                <c:pt idx="85">
                  <c:v>67.864877000000007</c:v>
                </c:pt>
                <c:pt idx="86">
                  <c:v>67.922622000000004</c:v>
                </c:pt>
                <c:pt idx="87">
                  <c:v>68.283528000000004</c:v>
                </c:pt>
                <c:pt idx="88">
                  <c:v>68.283528000000004</c:v>
                </c:pt>
                <c:pt idx="89">
                  <c:v>68.312400999999994</c:v>
                </c:pt>
                <c:pt idx="90">
                  <c:v>68.384581999999995</c:v>
                </c:pt>
                <c:pt idx="91">
                  <c:v>68.442327000000006</c:v>
                </c:pt>
                <c:pt idx="92">
                  <c:v>68.528943999999996</c:v>
                </c:pt>
                <c:pt idx="93">
                  <c:v>68.543379999999999</c:v>
                </c:pt>
                <c:pt idx="94">
                  <c:v>68.543379999999999</c:v>
                </c:pt>
                <c:pt idx="95">
                  <c:v>69.005340000000004</c:v>
                </c:pt>
                <c:pt idx="96">
                  <c:v>69.005340000000004</c:v>
                </c:pt>
                <c:pt idx="97">
                  <c:v>69.005340000000004</c:v>
                </c:pt>
                <c:pt idx="98">
                  <c:v>69.005340000000004</c:v>
                </c:pt>
                <c:pt idx="99">
                  <c:v>69.005340000000004</c:v>
                </c:pt>
                <c:pt idx="100">
                  <c:v>69.005340000000004</c:v>
                </c:pt>
                <c:pt idx="101">
                  <c:v>69.005340000000004</c:v>
                </c:pt>
                <c:pt idx="102">
                  <c:v>69.005340000000004</c:v>
                </c:pt>
                <c:pt idx="103">
                  <c:v>69.164139000000006</c:v>
                </c:pt>
                <c:pt idx="104">
                  <c:v>69.525051000000005</c:v>
                </c:pt>
                <c:pt idx="105">
                  <c:v>69.539486999999994</c:v>
                </c:pt>
                <c:pt idx="106">
                  <c:v>69.553923999999995</c:v>
                </c:pt>
                <c:pt idx="107">
                  <c:v>69.553923999999995</c:v>
                </c:pt>
                <c:pt idx="108">
                  <c:v>69.698285999999996</c:v>
                </c:pt>
                <c:pt idx="109">
                  <c:v>69.698285999999996</c:v>
                </c:pt>
                <c:pt idx="110">
                  <c:v>69.741595000000004</c:v>
                </c:pt>
                <c:pt idx="111">
                  <c:v>69.813776000000004</c:v>
                </c:pt>
                <c:pt idx="112">
                  <c:v>69.987010999999995</c:v>
                </c:pt>
                <c:pt idx="113">
                  <c:v>70.116936999999993</c:v>
                </c:pt>
                <c:pt idx="114">
                  <c:v>70.232427000000001</c:v>
                </c:pt>
                <c:pt idx="115">
                  <c:v>70.362352999999999</c:v>
                </c:pt>
                <c:pt idx="116">
                  <c:v>70.463407000000004</c:v>
                </c:pt>
                <c:pt idx="117">
                  <c:v>70.492279999999994</c:v>
                </c:pt>
                <c:pt idx="118">
                  <c:v>70.535588000000004</c:v>
                </c:pt>
                <c:pt idx="119">
                  <c:v>70.564460999999994</c:v>
                </c:pt>
                <c:pt idx="120">
                  <c:v>70.910931000000005</c:v>
                </c:pt>
                <c:pt idx="121">
                  <c:v>71.011983999999998</c:v>
                </c:pt>
                <c:pt idx="122">
                  <c:v>71.242964000000001</c:v>
                </c:pt>
                <c:pt idx="123">
                  <c:v>71.271837000000005</c:v>
                </c:pt>
                <c:pt idx="124">
                  <c:v>71.300708999999998</c:v>
                </c:pt>
                <c:pt idx="125">
                  <c:v>71.300708999999998</c:v>
                </c:pt>
                <c:pt idx="126">
                  <c:v>71.618307000000001</c:v>
                </c:pt>
                <c:pt idx="127">
                  <c:v>71.618307000000001</c:v>
                </c:pt>
                <c:pt idx="128">
                  <c:v>71.661614999999998</c:v>
                </c:pt>
                <c:pt idx="129">
                  <c:v>71.719359999999995</c:v>
                </c:pt>
                <c:pt idx="130">
                  <c:v>71.733796999999996</c:v>
                </c:pt>
                <c:pt idx="131">
                  <c:v>71.762669000000002</c:v>
                </c:pt>
                <c:pt idx="132">
                  <c:v>71.805977999999996</c:v>
                </c:pt>
                <c:pt idx="133">
                  <c:v>71.964776999999998</c:v>
                </c:pt>
                <c:pt idx="134">
                  <c:v>71.964776999999998</c:v>
                </c:pt>
                <c:pt idx="135">
                  <c:v>72.008084999999994</c:v>
                </c:pt>
                <c:pt idx="136">
                  <c:v>72.008084999999994</c:v>
                </c:pt>
                <c:pt idx="137">
                  <c:v>72.470044999999999</c:v>
                </c:pt>
                <c:pt idx="138">
                  <c:v>72.470044999999999</c:v>
                </c:pt>
                <c:pt idx="139">
                  <c:v>72.470044999999999</c:v>
                </c:pt>
                <c:pt idx="140">
                  <c:v>72.484481000000002</c:v>
                </c:pt>
                <c:pt idx="141">
                  <c:v>72.484481000000002</c:v>
                </c:pt>
                <c:pt idx="142">
                  <c:v>72.744333999999995</c:v>
                </c:pt>
                <c:pt idx="143">
                  <c:v>72.744333999999995</c:v>
                </c:pt>
                <c:pt idx="144">
                  <c:v>72.773206000000002</c:v>
                </c:pt>
                <c:pt idx="145">
                  <c:v>72.773206000000002</c:v>
                </c:pt>
                <c:pt idx="146">
                  <c:v>72.773206000000002</c:v>
                </c:pt>
                <c:pt idx="147">
                  <c:v>72.773206000000002</c:v>
                </c:pt>
                <c:pt idx="148">
                  <c:v>72.773206000000002</c:v>
                </c:pt>
                <c:pt idx="149">
                  <c:v>72.773206000000002</c:v>
                </c:pt>
                <c:pt idx="150">
                  <c:v>72.773206000000002</c:v>
                </c:pt>
                <c:pt idx="151">
                  <c:v>72.773206000000002</c:v>
                </c:pt>
                <c:pt idx="152">
                  <c:v>72.773206000000002</c:v>
                </c:pt>
                <c:pt idx="153">
                  <c:v>72.773206000000002</c:v>
                </c:pt>
                <c:pt idx="154">
                  <c:v>72.830950999999999</c:v>
                </c:pt>
                <c:pt idx="155">
                  <c:v>72.859824000000003</c:v>
                </c:pt>
                <c:pt idx="156">
                  <c:v>72.859824000000003</c:v>
                </c:pt>
                <c:pt idx="157">
                  <c:v>72.874260000000007</c:v>
                </c:pt>
                <c:pt idx="158">
                  <c:v>72.903131999999999</c:v>
                </c:pt>
                <c:pt idx="159">
                  <c:v>72.932005000000004</c:v>
                </c:pt>
                <c:pt idx="160">
                  <c:v>72.932005000000004</c:v>
                </c:pt>
                <c:pt idx="161">
                  <c:v>72.975313999999997</c:v>
                </c:pt>
                <c:pt idx="162">
                  <c:v>72.975313999999997</c:v>
                </c:pt>
                <c:pt idx="163">
                  <c:v>72.975313999999997</c:v>
                </c:pt>
                <c:pt idx="164">
                  <c:v>73.292911000000004</c:v>
                </c:pt>
                <c:pt idx="165">
                  <c:v>73.292911000000004</c:v>
                </c:pt>
                <c:pt idx="166">
                  <c:v>73.307346999999993</c:v>
                </c:pt>
                <c:pt idx="167">
                  <c:v>73.307346999999993</c:v>
                </c:pt>
                <c:pt idx="168">
                  <c:v>73.5672</c:v>
                </c:pt>
                <c:pt idx="169">
                  <c:v>73.769306999999998</c:v>
                </c:pt>
                <c:pt idx="170">
                  <c:v>73.769306999999998</c:v>
                </c:pt>
                <c:pt idx="171">
                  <c:v>73.769306999999998</c:v>
                </c:pt>
                <c:pt idx="172">
                  <c:v>73.769306999999998</c:v>
                </c:pt>
                <c:pt idx="173">
                  <c:v>73.769306999999998</c:v>
                </c:pt>
                <c:pt idx="174">
                  <c:v>73.769306999999998</c:v>
                </c:pt>
                <c:pt idx="175">
                  <c:v>73.971414999999993</c:v>
                </c:pt>
                <c:pt idx="176">
                  <c:v>73.971414999999993</c:v>
                </c:pt>
                <c:pt idx="177">
                  <c:v>73.971414999999993</c:v>
                </c:pt>
                <c:pt idx="178">
                  <c:v>74.072468000000001</c:v>
                </c:pt>
                <c:pt idx="179">
                  <c:v>74.072468000000001</c:v>
                </c:pt>
                <c:pt idx="180">
                  <c:v>74.072468000000001</c:v>
                </c:pt>
                <c:pt idx="181">
                  <c:v>74.274575999999996</c:v>
                </c:pt>
                <c:pt idx="182">
                  <c:v>74.592173000000003</c:v>
                </c:pt>
                <c:pt idx="183">
                  <c:v>74.592173000000003</c:v>
                </c:pt>
                <c:pt idx="184">
                  <c:v>74.606609000000006</c:v>
                </c:pt>
                <c:pt idx="185">
                  <c:v>74.621046000000007</c:v>
                </c:pt>
                <c:pt idx="186">
                  <c:v>74.621046000000007</c:v>
                </c:pt>
                <c:pt idx="187">
                  <c:v>74.621046000000007</c:v>
                </c:pt>
                <c:pt idx="188">
                  <c:v>74.621046000000007</c:v>
                </c:pt>
                <c:pt idx="189">
                  <c:v>74.621046000000007</c:v>
                </c:pt>
                <c:pt idx="190">
                  <c:v>74.837588999999994</c:v>
                </c:pt>
                <c:pt idx="191">
                  <c:v>74.880898000000002</c:v>
                </c:pt>
                <c:pt idx="192">
                  <c:v>74.880898000000002</c:v>
                </c:pt>
                <c:pt idx="193">
                  <c:v>74.880898000000002</c:v>
                </c:pt>
                <c:pt idx="194">
                  <c:v>74.880898000000002</c:v>
                </c:pt>
                <c:pt idx="195">
                  <c:v>74.880898000000002</c:v>
                </c:pt>
                <c:pt idx="196">
                  <c:v>74.880898000000002</c:v>
                </c:pt>
                <c:pt idx="197">
                  <c:v>75.212931999999995</c:v>
                </c:pt>
                <c:pt idx="198">
                  <c:v>75.270677000000006</c:v>
                </c:pt>
                <c:pt idx="199">
                  <c:v>75.270677000000006</c:v>
                </c:pt>
                <c:pt idx="200">
                  <c:v>75.270677000000006</c:v>
                </c:pt>
              </c:numCache>
            </c:numRef>
          </c:val>
          <c:smooth val="0"/>
          <c:extLst>
            <c:ext xmlns:c16="http://schemas.microsoft.com/office/drawing/2014/chart" uri="{C3380CC4-5D6E-409C-BE32-E72D297353CC}">
              <c16:uniqueId val="{00000001-0B37-4C49-B539-3EC30D877462}"/>
            </c:ext>
          </c:extLst>
        </c:ser>
        <c:ser>
          <c:idx val="2"/>
          <c:order val="2"/>
          <c:tx>
            <c:v>メルセンヌ・ツイスタ</c:v>
          </c:tx>
          <c:spPr>
            <a:ln w="28575" cap="rnd">
              <a:solidFill>
                <a:schemeClr val="accent4"/>
              </a:solidFill>
              <a:round/>
            </a:ln>
            <a:effectLst/>
          </c:spPr>
          <c:marker>
            <c:symbol val="none"/>
          </c:marker>
          <c:cat>
            <c:numRef>
              <c:f>Sheet1!$P$1:$P$203</c:f>
              <c:numCache>
                <c:formatCode>General</c:formatCode>
                <c:ptCount val="203"/>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numCache>
            </c:numRef>
          </c:cat>
          <c:val>
            <c:numRef>
              <c:f>Sheet1!$S$1:$S$203</c:f>
              <c:numCache>
                <c:formatCode>General</c:formatCode>
                <c:ptCount val="203"/>
                <c:pt idx="0">
                  <c:v>0</c:v>
                </c:pt>
                <c:pt idx="1">
                  <c:v>38.775807999999998</c:v>
                </c:pt>
                <c:pt idx="2">
                  <c:v>43.525337999999998</c:v>
                </c:pt>
                <c:pt idx="3">
                  <c:v>46.961163999999997</c:v>
                </c:pt>
                <c:pt idx="4">
                  <c:v>48.289304999999999</c:v>
                </c:pt>
                <c:pt idx="5">
                  <c:v>49.400896000000003</c:v>
                </c:pt>
                <c:pt idx="6">
                  <c:v>50.757902999999999</c:v>
                </c:pt>
                <c:pt idx="7">
                  <c:v>51.378667</c:v>
                </c:pt>
                <c:pt idx="8">
                  <c:v>51.883935999999999</c:v>
                </c:pt>
                <c:pt idx="9">
                  <c:v>52.807856000000001</c:v>
                </c:pt>
                <c:pt idx="10">
                  <c:v>53.284252000000002</c:v>
                </c:pt>
                <c:pt idx="11">
                  <c:v>55.189836</c:v>
                </c:pt>
                <c:pt idx="12">
                  <c:v>55.507432999999999</c:v>
                </c:pt>
                <c:pt idx="13">
                  <c:v>55.911648</c:v>
                </c:pt>
                <c:pt idx="14">
                  <c:v>56.344735999999997</c:v>
                </c:pt>
                <c:pt idx="15">
                  <c:v>56.720078000000001</c:v>
                </c:pt>
                <c:pt idx="16">
                  <c:v>57.052112000000001</c:v>
                </c:pt>
                <c:pt idx="17">
                  <c:v>57.340837000000001</c:v>
                </c:pt>
                <c:pt idx="18">
                  <c:v>57.542943999999999</c:v>
                </c:pt>
                <c:pt idx="19">
                  <c:v>57.615124999999999</c:v>
                </c:pt>
                <c:pt idx="20">
                  <c:v>58.062654999999999</c:v>
                </c:pt>
                <c:pt idx="21">
                  <c:v>58.178145000000001</c:v>
                </c:pt>
                <c:pt idx="22">
                  <c:v>58.539051000000001</c:v>
                </c:pt>
                <c:pt idx="23">
                  <c:v>58.683413000000002</c:v>
                </c:pt>
                <c:pt idx="24">
                  <c:v>58.856648</c:v>
                </c:pt>
                <c:pt idx="25">
                  <c:v>58.914392999999997</c:v>
                </c:pt>
                <c:pt idx="26">
                  <c:v>59.766131999999999</c:v>
                </c:pt>
                <c:pt idx="27">
                  <c:v>61.022091000000003</c:v>
                </c:pt>
                <c:pt idx="28">
                  <c:v>61.512923000000001</c:v>
                </c:pt>
                <c:pt idx="29">
                  <c:v>61.772776</c:v>
                </c:pt>
                <c:pt idx="30">
                  <c:v>61.888266000000002</c:v>
                </c:pt>
                <c:pt idx="31">
                  <c:v>61.917138000000001</c:v>
                </c:pt>
                <c:pt idx="32">
                  <c:v>62.090373</c:v>
                </c:pt>
                <c:pt idx="33">
                  <c:v>62.119245999999997</c:v>
                </c:pt>
                <c:pt idx="34">
                  <c:v>62.855494</c:v>
                </c:pt>
                <c:pt idx="35">
                  <c:v>63.245272999999997</c:v>
                </c:pt>
                <c:pt idx="36">
                  <c:v>63.346325999999998</c:v>
                </c:pt>
                <c:pt idx="37">
                  <c:v>64.342427000000001</c:v>
                </c:pt>
                <c:pt idx="38">
                  <c:v>64.385735999999994</c:v>
                </c:pt>
                <c:pt idx="39">
                  <c:v>64.717770000000002</c:v>
                </c:pt>
                <c:pt idx="40">
                  <c:v>65.208601999999999</c:v>
                </c:pt>
                <c:pt idx="41">
                  <c:v>65.251911000000007</c:v>
                </c:pt>
                <c:pt idx="42">
                  <c:v>65.251911000000007</c:v>
                </c:pt>
                <c:pt idx="43">
                  <c:v>65.641689</c:v>
                </c:pt>
                <c:pt idx="44">
                  <c:v>65.656126</c:v>
                </c:pt>
                <c:pt idx="45">
                  <c:v>65.757178999999994</c:v>
                </c:pt>
                <c:pt idx="46">
                  <c:v>66.118084999999994</c:v>
                </c:pt>
                <c:pt idx="47">
                  <c:v>66.132521999999994</c:v>
                </c:pt>
                <c:pt idx="48">
                  <c:v>66.334629000000007</c:v>
                </c:pt>
                <c:pt idx="49">
                  <c:v>66.334629000000007</c:v>
                </c:pt>
                <c:pt idx="50">
                  <c:v>66.493427999999994</c:v>
                </c:pt>
                <c:pt idx="51">
                  <c:v>66.551173000000006</c:v>
                </c:pt>
                <c:pt idx="52">
                  <c:v>66.551173000000006</c:v>
                </c:pt>
                <c:pt idx="53">
                  <c:v>66.897643000000002</c:v>
                </c:pt>
                <c:pt idx="54">
                  <c:v>66.998695999999995</c:v>
                </c:pt>
                <c:pt idx="55">
                  <c:v>67.157500999999996</c:v>
                </c:pt>
                <c:pt idx="56">
                  <c:v>67.157500999999996</c:v>
                </c:pt>
                <c:pt idx="57">
                  <c:v>68.384581999999995</c:v>
                </c:pt>
                <c:pt idx="58">
                  <c:v>68.471198999999999</c:v>
                </c:pt>
                <c:pt idx="59">
                  <c:v>68.629998000000001</c:v>
                </c:pt>
                <c:pt idx="60">
                  <c:v>68.644434000000004</c:v>
                </c:pt>
                <c:pt idx="61">
                  <c:v>68.658869999999993</c:v>
                </c:pt>
                <c:pt idx="62">
                  <c:v>68.658869999999993</c:v>
                </c:pt>
                <c:pt idx="63">
                  <c:v>68.658869999999993</c:v>
                </c:pt>
                <c:pt idx="64">
                  <c:v>68.904286999999997</c:v>
                </c:pt>
                <c:pt idx="65">
                  <c:v>69.135266999999999</c:v>
                </c:pt>
                <c:pt idx="66">
                  <c:v>69.135266999999999</c:v>
                </c:pt>
                <c:pt idx="67">
                  <c:v>69.149703000000002</c:v>
                </c:pt>
                <c:pt idx="68">
                  <c:v>69.149703000000002</c:v>
                </c:pt>
                <c:pt idx="69">
                  <c:v>69.149703000000002</c:v>
                </c:pt>
                <c:pt idx="70">
                  <c:v>69.149703000000002</c:v>
                </c:pt>
                <c:pt idx="71">
                  <c:v>69.149703000000002</c:v>
                </c:pt>
                <c:pt idx="72">
                  <c:v>69.149703000000002</c:v>
                </c:pt>
                <c:pt idx="73">
                  <c:v>69.207447999999999</c:v>
                </c:pt>
                <c:pt idx="74">
                  <c:v>69.207447999999999</c:v>
                </c:pt>
                <c:pt idx="75">
                  <c:v>69.265192999999996</c:v>
                </c:pt>
                <c:pt idx="76">
                  <c:v>69.380689000000004</c:v>
                </c:pt>
                <c:pt idx="77">
                  <c:v>69.380689000000004</c:v>
                </c:pt>
                <c:pt idx="78">
                  <c:v>69.380689000000004</c:v>
                </c:pt>
                <c:pt idx="79">
                  <c:v>69.380689000000004</c:v>
                </c:pt>
                <c:pt idx="80">
                  <c:v>69.380689000000004</c:v>
                </c:pt>
                <c:pt idx="81">
                  <c:v>69.380689000000004</c:v>
                </c:pt>
                <c:pt idx="82">
                  <c:v>69.438434000000001</c:v>
                </c:pt>
                <c:pt idx="83">
                  <c:v>69.438434000000001</c:v>
                </c:pt>
                <c:pt idx="84">
                  <c:v>69.496178999999998</c:v>
                </c:pt>
                <c:pt idx="85">
                  <c:v>69.712721999999999</c:v>
                </c:pt>
                <c:pt idx="86">
                  <c:v>70.044756000000007</c:v>
                </c:pt>
                <c:pt idx="87">
                  <c:v>70.073627999999999</c:v>
                </c:pt>
                <c:pt idx="88">
                  <c:v>70.261300000000006</c:v>
                </c:pt>
                <c:pt idx="89">
                  <c:v>70.290171999999998</c:v>
                </c:pt>
                <c:pt idx="90">
                  <c:v>70.290171999999998</c:v>
                </c:pt>
                <c:pt idx="91">
                  <c:v>70.319045000000003</c:v>
                </c:pt>
                <c:pt idx="92">
                  <c:v>70.319045000000003</c:v>
                </c:pt>
                <c:pt idx="93">
                  <c:v>70.362352999999999</c:v>
                </c:pt>
                <c:pt idx="94">
                  <c:v>70.391226000000003</c:v>
                </c:pt>
                <c:pt idx="95">
                  <c:v>70.795440999999997</c:v>
                </c:pt>
                <c:pt idx="96">
                  <c:v>70.795440999999997</c:v>
                </c:pt>
                <c:pt idx="97">
                  <c:v>70.896494000000004</c:v>
                </c:pt>
                <c:pt idx="98">
                  <c:v>70.896494000000004</c:v>
                </c:pt>
                <c:pt idx="99">
                  <c:v>71.026420999999999</c:v>
                </c:pt>
                <c:pt idx="100">
                  <c:v>71.069728999999995</c:v>
                </c:pt>
                <c:pt idx="101">
                  <c:v>71.069728999999995</c:v>
                </c:pt>
                <c:pt idx="102">
                  <c:v>71.069728999999995</c:v>
                </c:pt>
                <c:pt idx="103">
                  <c:v>71.228527999999997</c:v>
                </c:pt>
                <c:pt idx="104">
                  <c:v>71.372889999999998</c:v>
                </c:pt>
                <c:pt idx="105">
                  <c:v>71.372889999999998</c:v>
                </c:pt>
                <c:pt idx="106">
                  <c:v>71.372889999999998</c:v>
                </c:pt>
                <c:pt idx="107">
                  <c:v>71.372889999999998</c:v>
                </c:pt>
                <c:pt idx="108">
                  <c:v>71.387326999999999</c:v>
                </c:pt>
                <c:pt idx="109">
                  <c:v>71.387326999999999</c:v>
                </c:pt>
                <c:pt idx="110">
                  <c:v>72.455608999999995</c:v>
                </c:pt>
                <c:pt idx="111">
                  <c:v>72.470044999999999</c:v>
                </c:pt>
                <c:pt idx="112">
                  <c:v>72.527789999999996</c:v>
                </c:pt>
                <c:pt idx="113">
                  <c:v>72.527789999999996</c:v>
                </c:pt>
                <c:pt idx="114">
                  <c:v>72.527789999999996</c:v>
                </c:pt>
                <c:pt idx="115">
                  <c:v>72.527789999999996</c:v>
                </c:pt>
                <c:pt idx="116">
                  <c:v>72.527789999999996</c:v>
                </c:pt>
                <c:pt idx="117">
                  <c:v>72.556663</c:v>
                </c:pt>
                <c:pt idx="118">
                  <c:v>72.556663</c:v>
                </c:pt>
                <c:pt idx="119">
                  <c:v>72.556663</c:v>
                </c:pt>
                <c:pt idx="120">
                  <c:v>72.571099000000004</c:v>
                </c:pt>
                <c:pt idx="121">
                  <c:v>73.148549000000003</c:v>
                </c:pt>
                <c:pt idx="122">
                  <c:v>73.148549000000003</c:v>
                </c:pt>
                <c:pt idx="123">
                  <c:v>73.162985000000006</c:v>
                </c:pt>
                <c:pt idx="124">
                  <c:v>73.162985000000006</c:v>
                </c:pt>
                <c:pt idx="125">
                  <c:v>73.162985000000006</c:v>
                </c:pt>
                <c:pt idx="126">
                  <c:v>73.191856999999999</c:v>
                </c:pt>
                <c:pt idx="127">
                  <c:v>73.191856999999999</c:v>
                </c:pt>
                <c:pt idx="128">
                  <c:v>73.393964999999994</c:v>
                </c:pt>
                <c:pt idx="129">
                  <c:v>73.437274000000002</c:v>
                </c:pt>
                <c:pt idx="130">
                  <c:v>73.480581999999998</c:v>
                </c:pt>
                <c:pt idx="131">
                  <c:v>73.480581999999998</c:v>
                </c:pt>
                <c:pt idx="132">
                  <c:v>73.480581999999998</c:v>
                </c:pt>
                <c:pt idx="133">
                  <c:v>73.480581999999998</c:v>
                </c:pt>
                <c:pt idx="134">
                  <c:v>73.596072000000007</c:v>
                </c:pt>
                <c:pt idx="135">
                  <c:v>73.596072000000007</c:v>
                </c:pt>
                <c:pt idx="136">
                  <c:v>73.624944999999997</c:v>
                </c:pt>
                <c:pt idx="137">
                  <c:v>73.624944999999997</c:v>
                </c:pt>
                <c:pt idx="138">
                  <c:v>73.624944999999997</c:v>
                </c:pt>
                <c:pt idx="139">
                  <c:v>73.639381</c:v>
                </c:pt>
                <c:pt idx="140">
                  <c:v>73.639381</c:v>
                </c:pt>
                <c:pt idx="141">
                  <c:v>73.639381</c:v>
                </c:pt>
                <c:pt idx="142">
                  <c:v>73.639381</c:v>
                </c:pt>
                <c:pt idx="143">
                  <c:v>73.668253000000007</c:v>
                </c:pt>
                <c:pt idx="144">
                  <c:v>73.740435000000005</c:v>
                </c:pt>
                <c:pt idx="145">
                  <c:v>73.740435000000005</c:v>
                </c:pt>
                <c:pt idx="146">
                  <c:v>73.740435000000005</c:v>
                </c:pt>
                <c:pt idx="147">
                  <c:v>73.740435000000005</c:v>
                </c:pt>
                <c:pt idx="148">
                  <c:v>73.740435000000005</c:v>
                </c:pt>
                <c:pt idx="149">
                  <c:v>73.740435000000005</c:v>
                </c:pt>
                <c:pt idx="150">
                  <c:v>73.740435000000005</c:v>
                </c:pt>
                <c:pt idx="151">
                  <c:v>73.827051999999995</c:v>
                </c:pt>
                <c:pt idx="152">
                  <c:v>74.101341000000005</c:v>
                </c:pt>
                <c:pt idx="153">
                  <c:v>74.101341000000005</c:v>
                </c:pt>
                <c:pt idx="154">
                  <c:v>74.101341000000005</c:v>
                </c:pt>
                <c:pt idx="155">
                  <c:v>74.101341000000005</c:v>
                </c:pt>
                <c:pt idx="156">
                  <c:v>74.101341000000005</c:v>
                </c:pt>
                <c:pt idx="157">
                  <c:v>74.101341000000005</c:v>
                </c:pt>
                <c:pt idx="158">
                  <c:v>74.101341000000005</c:v>
                </c:pt>
                <c:pt idx="159">
                  <c:v>74.101341000000005</c:v>
                </c:pt>
                <c:pt idx="160">
                  <c:v>74.144649999999999</c:v>
                </c:pt>
                <c:pt idx="161">
                  <c:v>74.144649999999999</c:v>
                </c:pt>
                <c:pt idx="162">
                  <c:v>74.144649999999999</c:v>
                </c:pt>
                <c:pt idx="163">
                  <c:v>74.159086000000002</c:v>
                </c:pt>
                <c:pt idx="164">
                  <c:v>74.159086000000002</c:v>
                </c:pt>
                <c:pt idx="165">
                  <c:v>74.159086000000002</c:v>
                </c:pt>
                <c:pt idx="166">
                  <c:v>74.159086000000002</c:v>
                </c:pt>
                <c:pt idx="167">
                  <c:v>74.159086000000002</c:v>
                </c:pt>
                <c:pt idx="168">
                  <c:v>74.159086000000002</c:v>
                </c:pt>
                <c:pt idx="169">
                  <c:v>74.216830999999999</c:v>
                </c:pt>
                <c:pt idx="170">
                  <c:v>74.216830999999999</c:v>
                </c:pt>
                <c:pt idx="171">
                  <c:v>74.216830999999999</c:v>
                </c:pt>
                <c:pt idx="172">
                  <c:v>74.375629000000004</c:v>
                </c:pt>
                <c:pt idx="173">
                  <c:v>74.375629000000004</c:v>
                </c:pt>
                <c:pt idx="174">
                  <c:v>74.375629000000004</c:v>
                </c:pt>
                <c:pt idx="175">
                  <c:v>74.375629000000004</c:v>
                </c:pt>
                <c:pt idx="176">
                  <c:v>74.375629000000004</c:v>
                </c:pt>
                <c:pt idx="177">
                  <c:v>74.375629000000004</c:v>
                </c:pt>
                <c:pt idx="178">
                  <c:v>74.375629000000004</c:v>
                </c:pt>
                <c:pt idx="179">
                  <c:v>74.418937999999997</c:v>
                </c:pt>
                <c:pt idx="180">
                  <c:v>74.418937999999997</c:v>
                </c:pt>
                <c:pt idx="181">
                  <c:v>74.433374000000001</c:v>
                </c:pt>
                <c:pt idx="182">
                  <c:v>74.433374000000001</c:v>
                </c:pt>
                <c:pt idx="183">
                  <c:v>74.505555999999999</c:v>
                </c:pt>
                <c:pt idx="184">
                  <c:v>74.534428000000005</c:v>
                </c:pt>
                <c:pt idx="185">
                  <c:v>74.534428000000005</c:v>
                </c:pt>
                <c:pt idx="186">
                  <c:v>74.534428000000005</c:v>
                </c:pt>
                <c:pt idx="187">
                  <c:v>74.534428000000005</c:v>
                </c:pt>
                <c:pt idx="188">
                  <c:v>74.548863999999995</c:v>
                </c:pt>
                <c:pt idx="189">
                  <c:v>74.707662999999997</c:v>
                </c:pt>
                <c:pt idx="190">
                  <c:v>74.707662999999997</c:v>
                </c:pt>
                <c:pt idx="191">
                  <c:v>74.722099</c:v>
                </c:pt>
                <c:pt idx="192">
                  <c:v>74.953079000000002</c:v>
                </c:pt>
                <c:pt idx="193">
                  <c:v>74.953079000000002</c:v>
                </c:pt>
                <c:pt idx="194">
                  <c:v>74.967515000000006</c:v>
                </c:pt>
                <c:pt idx="195">
                  <c:v>74.981952000000007</c:v>
                </c:pt>
                <c:pt idx="196">
                  <c:v>74.981952000000007</c:v>
                </c:pt>
                <c:pt idx="197">
                  <c:v>74.981952000000007</c:v>
                </c:pt>
                <c:pt idx="198">
                  <c:v>75.025260000000003</c:v>
                </c:pt>
                <c:pt idx="199">
                  <c:v>75.025260000000003</c:v>
                </c:pt>
                <c:pt idx="200">
                  <c:v>75.025260000000003</c:v>
                </c:pt>
              </c:numCache>
            </c:numRef>
          </c:val>
          <c:smooth val="0"/>
          <c:extLst>
            <c:ext xmlns:c16="http://schemas.microsoft.com/office/drawing/2014/chart" uri="{C3380CC4-5D6E-409C-BE32-E72D297353CC}">
              <c16:uniqueId val="{00000002-0B37-4C49-B539-3EC30D877462}"/>
            </c:ext>
          </c:extLst>
        </c:ser>
        <c:dLbls>
          <c:showLegendKey val="0"/>
          <c:showVal val="0"/>
          <c:showCatName val="0"/>
          <c:showSerName val="0"/>
          <c:showPercent val="0"/>
          <c:showBubbleSize val="0"/>
        </c:dLbls>
        <c:smooth val="0"/>
        <c:axId val="423187615"/>
        <c:axId val="423188031"/>
      </c:lineChart>
      <c:catAx>
        <c:axId val="42318761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400" dirty="0"/>
                  <a:t>パターン数</a:t>
                </a:r>
              </a:p>
            </c:rich>
          </c:tx>
          <c:layout>
            <c:manualLayout>
              <c:xMode val="edge"/>
              <c:yMode val="edge"/>
              <c:x val="0.44408502415458939"/>
              <c:y val="0.8518435185185183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23188031"/>
        <c:crosses val="autoZero"/>
        <c:auto val="1"/>
        <c:lblAlgn val="ctr"/>
        <c:lblOffset val="100"/>
        <c:tickLblSkip val="10"/>
        <c:noMultiLvlLbl val="0"/>
      </c:catAx>
      <c:valAx>
        <c:axId val="4231880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400" dirty="0"/>
                  <a:t>故障検出率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23187615"/>
        <c:crosses val="autoZero"/>
        <c:crossBetween val="between"/>
      </c:valAx>
      <c:spPr>
        <a:noFill/>
        <a:ln>
          <a:noFill/>
        </a:ln>
        <a:effectLst/>
      </c:spPr>
    </c:plotArea>
    <c:legend>
      <c:legendPos val="b"/>
      <c:layout>
        <c:manualLayout>
          <c:xMode val="edge"/>
          <c:yMode val="edge"/>
          <c:x val="0.13025507246376813"/>
          <c:y val="0.92332106481481491"/>
          <c:w val="0.73948985507246379"/>
          <c:h val="5.9040046296296299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650591787439614E-2"/>
          <c:y val="3.2337962962962964E-2"/>
          <c:w val="0.82830132850241545"/>
          <c:h val="0.73257638888888887"/>
        </c:manualLayout>
      </c:layout>
      <c:lineChart>
        <c:grouping val="standard"/>
        <c:varyColors val="0"/>
        <c:ser>
          <c:idx val="0"/>
          <c:order val="0"/>
          <c:tx>
            <c:v>LFSR(フェーズシフタなし)</c:v>
          </c:tx>
          <c:spPr>
            <a:ln w="28575" cap="rnd">
              <a:solidFill>
                <a:schemeClr val="accent6"/>
              </a:solidFill>
              <a:round/>
            </a:ln>
            <a:effectLst/>
          </c:spPr>
          <c:marker>
            <c:symbol val="none"/>
          </c:marker>
          <c:cat>
            <c:numRef>
              <c:f>Sheet1!$B$1:$B$201</c:f>
              <c:numCache>
                <c:formatCode>General</c:formatCode>
                <c:ptCount val="201"/>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numCache>
            </c:numRef>
          </c:cat>
          <c:val>
            <c:numRef>
              <c:f>Sheet1!$C$1:$C$201</c:f>
              <c:numCache>
                <c:formatCode>General</c:formatCode>
                <c:ptCount val="201"/>
                <c:pt idx="0">
                  <c:v>0</c:v>
                </c:pt>
                <c:pt idx="1">
                  <c:v>38.746935000000001</c:v>
                </c:pt>
                <c:pt idx="2">
                  <c:v>45.142198</c:v>
                </c:pt>
                <c:pt idx="3">
                  <c:v>47.134399000000002</c:v>
                </c:pt>
                <c:pt idx="4">
                  <c:v>48.347050000000003</c:v>
                </c:pt>
                <c:pt idx="5">
                  <c:v>49.689621000000002</c:v>
                </c:pt>
                <c:pt idx="6">
                  <c:v>50.238197999999997</c:v>
                </c:pt>
                <c:pt idx="7">
                  <c:v>51.147686999999998</c:v>
                </c:pt>
                <c:pt idx="8">
                  <c:v>52.013862000000003</c:v>
                </c:pt>
                <c:pt idx="9">
                  <c:v>52.649056999999999</c:v>
                </c:pt>
                <c:pt idx="10">
                  <c:v>53.529668000000001</c:v>
                </c:pt>
                <c:pt idx="11">
                  <c:v>53.789520000000003</c:v>
                </c:pt>
                <c:pt idx="12">
                  <c:v>54.626821999999997</c:v>
                </c:pt>
                <c:pt idx="13">
                  <c:v>55.348635000000002</c:v>
                </c:pt>
                <c:pt idx="14">
                  <c:v>57.153165000000001</c:v>
                </c:pt>
                <c:pt idx="15">
                  <c:v>57.557380000000002</c:v>
                </c:pt>
                <c:pt idx="16">
                  <c:v>58.221452999999997</c:v>
                </c:pt>
                <c:pt idx="17">
                  <c:v>58.524614999999997</c:v>
                </c:pt>
                <c:pt idx="18">
                  <c:v>58.553486999999997</c:v>
                </c:pt>
                <c:pt idx="19">
                  <c:v>58.928829</c:v>
                </c:pt>
                <c:pt idx="20">
                  <c:v>59.953803000000001</c:v>
                </c:pt>
                <c:pt idx="21">
                  <c:v>60.314715</c:v>
                </c:pt>
                <c:pt idx="22">
                  <c:v>60.531258999999999</c:v>
                </c:pt>
                <c:pt idx="23">
                  <c:v>60.704493999999997</c:v>
                </c:pt>
                <c:pt idx="24">
                  <c:v>60.863292000000001</c:v>
                </c:pt>
                <c:pt idx="25">
                  <c:v>61.541795999999998</c:v>
                </c:pt>
                <c:pt idx="26">
                  <c:v>61.873829000000001</c:v>
                </c:pt>
                <c:pt idx="27">
                  <c:v>61.873829000000001</c:v>
                </c:pt>
                <c:pt idx="28">
                  <c:v>62.595641999999998</c:v>
                </c:pt>
                <c:pt idx="29">
                  <c:v>62.595641999999998</c:v>
                </c:pt>
                <c:pt idx="30">
                  <c:v>62.682259000000002</c:v>
                </c:pt>
                <c:pt idx="31">
                  <c:v>63.173090999999999</c:v>
                </c:pt>
                <c:pt idx="32">
                  <c:v>63.245272999999997</c:v>
                </c:pt>
                <c:pt idx="33">
                  <c:v>63.317453999999998</c:v>
                </c:pt>
                <c:pt idx="34">
                  <c:v>63.317453999999998</c:v>
                </c:pt>
                <c:pt idx="35">
                  <c:v>63.548434</c:v>
                </c:pt>
                <c:pt idx="36">
                  <c:v>63.649487000000001</c:v>
                </c:pt>
                <c:pt idx="37">
                  <c:v>63.750540999999998</c:v>
                </c:pt>
                <c:pt idx="38">
                  <c:v>63.808286000000003</c:v>
                </c:pt>
                <c:pt idx="39">
                  <c:v>64.660025000000005</c:v>
                </c:pt>
                <c:pt idx="40">
                  <c:v>64.804387000000006</c:v>
                </c:pt>
                <c:pt idx="41">
                  <c:v>64.934313000000003</c:v>
                </c:pt>
                <c:pt idx="42">
                  <c:v>65.237474000000006</c:v>
                </c:pt>
                <c:pt idx="43">
                  <c:v>65.338527999999997</c:v>
                </c:pt>
                <c:pt idx="44">
                  <c:v>65.713870999999997</c:v>
                </c:pt>
                <c:pt idx="45">
                  <c:v>65.742743000000004</c:v>
                </c:pt>
                <c:pt idx="46">
                  <c:v>66.060339999999997</c:v>
                </c:pt>
                <c:pt idx="47">
                  <c:v>66.565608999999995</c:v>
                </c:pt>
                <c:pt idx="48">
                  <c:v>66.695535000000007</c:v>
                </c:pt>
                <c:pt idx="49">
                  <c:v>66.709970999999996</c:v>
                </c:pt>
                <c:pt idx="50">
                  <c:v>66.738844</c:v>
                </c:pt>
                <c:pt idx="51">
                  <c:v>67.316299999999998</c:v>
                </c:pt>
                <c:pt idx="52">
                  <c:v>67.475098000000003</c:v>
                </c:pt>
                <c:pt idx="53">
                  <c:v>67.475098000000003</c:v>
                </c:pt>
                <c:pt idx="54">
                  <c:v>67.475098000000003</c:v>
                </c:pt>
                <c:pt idx="55">
                  <c:v>67.590587999999997</c:v>
                </c:pt>
                <c:pt idx="56">
                  <c:v>67.662769999999995</c:v>
                </c:pt>
                <c:pt idx="57">
                  <c:v>67.706078000000005</c:v>
                </c:pt>
                <c:pt idx="58">
                  <c:v>67.706078000000005</c:v>
                </c:pt>
                <c:pt idx="59">
                  <c:v>68.009238999999994</c:v>
                </c:pt>
                <c:pt idx="60">
                  <c:v>68.066984000000005</c:v>
                </c:pt>
                <c:pt idx="61">
                  <c:v>68.153602000000006</c:v>
                </c:pt>
                <c:pt idx="62">
                  <c:v>68.240218999999996</c:v>
                </c:pt>
                <c:pt idx="63">
                  <c:v>68.702179000000001</c:v>
                </c:pt>
                <c:pt idx="64">
                  <c:v>69.005340000000004</c:v>
                </c:pt>
                <c:pt idx="65">
                  <c:v>69.063085000000001</c:v>
                </c:pt>
                <c:pt idx="66">
                  <c:v>69.063085000000001</c:v>
                </c:pt>
                <c:pt idx="67">
                  <c:v>69.063085000000001</c:v>
                </c:pt>
                <c:pt idx="68">
                  <c:v>69.063085000000001</c:v>
                </c:pt>
                <c:pt idx="69">
                  <c:v>69.265192999999996</c:v>
                </c:pt>
                <c:pt idx="70">
                  <c:v>69.265192999999996</c:v>
                </c:pt>
                <c:pt idx="71">
                  <c:v>69.611669000000006</c:v>
                </c:pt>
                <c:pt idx="72">
                  <c:v>69.626104999999995</c:v>
                </c:pt>
                <c:pt idx="73">
                  <c:v>69.727159</c:v>
                </c:pt>
                <c:pt idx="74">
                  <c:v>69.756030999999993</c:v>
                </c:pt>
                <c:pt idx="75">
                  <c:v>69.756030999999993</c:v>
                </c:pt>
                <c:pt idx="76">
                  <c:v>70.001446999999999</c:v>
                </c:pt>
                <c:pt idx="77">
                  <c:v>70.203554999999994</c:v>
                </c:pt>
                <c:pt idx="78">
                  <c:v>70.275735999999995</c:v>
                </c:pt>
                <c:pt idx="79">
                  <c:v>70.304608000000002</c:v>
                </c:pt>
                <c:pt idx="80">
                  <c:v>70.319045000000003</c:v>
                </c:pt>
                <c:pt idx="81">
                  <c:v>70.319045000000003</c:v>
                </c:pt>
                <c:pt idx="82">
                  <c:v>70.319045000000003</c:v>
                </c:pt>
                <c:pt idx="83">
                  <c:v>70.319045000000003</c:v>
                </c:pt>
                <c:pt idx="84">
                  <c:v>70.347916999999995</c:v>
                </c:pt>
                <c:pt idx="85">
                  <c:v>70.405662000000007</c:v>
                </c:pt>
                <c:pt idx="86">
                  <c:v>70.564460999999994</c:v>
                </c:pt>
                <c:pt idx="87">
                  <c:v>70.564460999999994</c:v>
                </c:pt>
                <c:pt idx="88">
                  <c:v>70.564460999999994</c:v>
                </c:pt>
                <c:pt idx="89">
                  <c:v>70.564460999999994</c:v>
                </c:pt>
                <c:pt idx="90">
                  <c:v>70.578896999999998</c:v>
                </c:pt>
                <c:pt idx="91">
                  <c:v>70.679951000000003</c:v>
                </c:pt>
                <c:pt idx="92">
                  <c:v>70.679951000000003</c:v>
                </c:pt>
                <c:pt idx="93">
                  <c:v>70.882058000000001</c:v>
                </c:pt>
                <c:pt idx="94">
                  <c:v>71.127474000000007</c:v>
                </c:pt>
                <c:pt idx="95">
                  <c:v>71.199656000000004</c:v>
                </c:pt>
                <c:pt idx="96">
                  <c:v>71.199656000000004</c:v>
                </c:pt>
                <c:pt idx="97">
                  <c:v>71.199656000000004</c:v>
                </c:pt>
                <c:pt idx="98">
                  <c:v>71.214091999999994</c:v>
                </c:pt>
                <c:pt idx="99">
                  <c:v>71.329582000000002</c:v>
                </c:pt>
                <c:pt idx="100">
                  <c:v>71.805977999999996</c:v>
                </c:pt>
                <c:pt idx="101">
                  <c:v>71.820414</c:v>
                </c:pt>
                <c:pt idx="102">
                  <c:v>71.820414</c:v>
                </c:pt>
                <c:pt idx="103">
                  <c:v>71.820414</c:v>
                </c:pt>
                <c:pt idx="104">
                  <c:v>71.950339999999997</c:v>
                </c:pt>
                <c:pt idx="105">
                  <c:v>71.950339999999997</c:v>
                </c:pt>
                <c:pt idx="106">
                  <c:v>71.993649000000005</c:v>
                </c:pt>
                <c:pt idx="107">
                  <c:v>72.036957999999998</c:v>
                </c:pt>
                <c:pt idx="108">
                  <c:v>72.036957999999998</c:v>
                </c:pt>
                <c:pt idx="109">
                  <c:v>72.036957999999998</c:v>
                </c:pt>
                <c:pt idx="110">
                  <c:v>72.036957999999998</c:v>
                </c:pt>
                <c:pt idx="111">
                  <c:v>72.195756000000003</c:v>
                </c:pt>
                <c:pt idx="112">
                  <c:v>72.224628999999993</c:v>
                </c:pt>
                <c:pt idx="113">
                  <c:v>72.267938000000001</c:v>
                </c:pt>
                <c:pt idx="114">
                  <c:v>72.267938000000001</c:v>
                </c:pt>
                <c:pt idx="115">
                  <c:v>73.090804000000006</c:v>
                </c:pt>
                <c:pt idx="116">
                  <c:v>73.292911000000004</c:v>
                </c:pt>
                <c:pt idx="117">
                  <c:v>73.292911000000004</c:v>
                </c:pt>
                <c:pt idx="118">
                  <c:v>73.292911000000004</c:v>
                </c:pt>
                <c:pt idx="119">
                  <c:v>73.292911000000004</c:v>
                </c:pt>
                <c:pt idx="120">
                  <c:v>73.292911000000004</c:v>
                </c:pt>
                <c:pt idx="121">
                  <c:v>73.581636000000003</c:v>
                </c:pt>
                <c:pt idx="122">
                  <c:v>73.653817000000004</c:v>
                </c:pt>
                <c:pt idx="123">
                  <c:v>73.653817000000004</c:v>
                </c:pt>
                <c:pt idx="124">
                  <c:v>73.653817000000004</c:v>
                </c:pt>
                <c:pt idx="125">
                  <c:v>73.653817000000004</c:v>
                </c:pt>
                <c:pt idx="126">
                  <c:v>73.668253000000007</c:v>
                </c:pt>
                <c:pt idx="127">
                  <c:v>73.668253000000007</c:v>
                </c:pt>
                <c:pt idx="128">
                  <c:v>73.899232999999995</c:v>
                </c:pt>
                <c:pt idx="129">
                  <c:v>73.899232999999995</c:v>
                </c:pt>
                <c:pt idx="130">
                  <c:v>74.014723000000004</c:v>
                </c:pt>
                <c:pt idx="131">
                  <c:v>74.014723000000004</c:v>
                </c:pt>
                <c:pt idx="132">
                  <c:v>74.014723000000004</c:v>
                </c:pt>
                <c:pt idx="133">
                  <c:v>74.014723000000004</c:v>
                </c:pt>
                <c:pt idx="134">
                  <c:v>74.014723000000004</c:v>
                </c:pt>
                <c:pt idx="135">
                  <c:v>74.014723000000004</c:v>
                </c:pt>
                <c:pt idx="136">
                  <c:v>74.245703000000006</c:v>
                </c:pt>
                <c:pt idx="137">
                  <c:v>74.245703000000006</c:v>
                </c:pt>
                <c:pt idx="138">
                  <c:v>74.274575999999996</c:v>
                </c:pt>
                <c:pt idx="139">
                  <c:v>74.274575999999996</c:v>
                </c:pt>
                <c:pt idx="140">
                  <c:v>74.274575999999996</c:v>
                </c:pt>
                <c:pt idx="141">
                  <c:v>74.274575999999996</c:v>
                </c:pt>
                <c:pt idx="142">
                  <c:v>74.722099</c:v>
                </c:pt>
                <c:pt idx="143">
                  <c:v>74.722099</c:v>
                </c:pt>
                <c:pt idx="144">
                  <c:v>75.227367999999998</c:v>
                </c:pt>
                <c:pt idx="145">
                  <c:v>75.241804000000002</c:v>
                </c:pt>
                <c:pt idx="146">
                  <c:v>75.241804000000002</c:v>
                </c:pt>
                <c:pt idx="147">
                  <c:v>75.256240000000005</c:v>
                </c:pt>
                <c:pt idx="148">
                  <c:v>75.256240000000005</c:v>
                </c:pt>
                <c:pt idx="149">
                  <c:v>75.256240000000005</c:v>
                </c:pt>
                <c:pt idx="150">
                  <c:v>75.256240000000005</c:v>
                </c:pt>
                <c:pt idx="151">
                  <c:v>75.256240000000005</c:v>
                </c:pt>
                <c:pt idx="152">
                  <c:v>75.256240000000005</c:v>
                </c:pt>
                <c:pt idx="153">
                  <c:v>75.313985000000002</c:v>
                </c:pt>
                <c:pt idx="154">
                  <c:v>75.313985000000002</c:v>
                </c:pt>
                <c:pt idx="155">
                  <c:v>75.313985000000002</c:v>
                </c:pt>
                <c:pt idx="156">
                  <c:v>75.313985000000002</c:v>
                </c:pt>
                <c:pt idx="157">
                  <c:v>75.342858000000007</c:v>
                </c:pt>
                <c:pt idx="158">
                  <c:v>75.386167</c:v>
                </c:pt>
                <c:pt idx="159">
                  <c:v>75.386167</c:v>
                </c:pt>
                <c:pt idx="160">
                  <c:v>75.386167</c:v>
                </c:pt>
                <c:pt idx="161">
                  <c:v>75.386167</c:v>
                </c:pt>
                <c:pt idx="162">
                  <c:v>75.386167</c:v>
                </c:pt>
                <c:pt idx="163">
                  <c:v>75.415038999999993</c:v>
                </c:pt>
                <c:pt idx="164">
                  <c:v>75.415038999999993</c:v>
                </c:pt>
                <c:pt idx="165">
                  <c:v>75.429474999999996</c:v>
                </c:pt>
                <c:pt idx="166">
                  <c:v>75.429474999999996</c:v>
                </c:pt>
                <c:pt idx="167">
                  <c:v>75.429474999999996</c:v>
                </c:pt>
                <c:pt idx="168">
                  <c:v>75.617152000000004</c:v>
                </c:pt>
                <c:pt idx="169">
                  <c:v>75.617152000000004</c:v>
                </c:pt>
                <c:pt idx="170">
                  <c:v>75.617152000000004</c:v>
                </c:pt>
                <c:pt idx="171">
                  <c:v>75.617152000000004</c:v>
                </c:pt>
                <c:pt idx="172">
                  <c:v>75.617152000000004</c:v>
                </c:pt>
                <c:pt idx="173">
                  <c:v>75.617152000000004</c:v>
                </c:pt>
                <c:pt idx="174">
                  <c:v>75.617152000000004</c:v>
                </c:pt>
                <c:pt idx="175">
                  <c:v>75.674897000000001</c:v>
                </c:pt>
                <c:pt idx="176">
                  <c:v>75.674897000000001</c:v>
                </c:pt>
                <c:pt idx="177">
                  <c:v>75.674897000000001</c:v>
                </c:pt>
                <c:pt idx="178">
                  <c:v>75.674897000000001</c:v>
                </c:pt>
                <c:pt idx="179">
                  <c:v>75.674897000000001</c:v>
                </c:pt>
                <c:pt idx="180">
                  <c:v>75.674897000000001</c:v>
                </c:pt>
                <c:pt idx="181">
                  <c:v>75.761515000000003</c:v>
                </c:pt>
                <c:pt idx="182">
                  <c:v>75.920314000000005</c:v>
                </c:pt>
                <c:pt idx="183">
                  <c:v>75.920314000000005</c:v>
                </c:pt>
                <c:pt idx="184">
                  <c:v>75.920314000000005</c:v>
                </c:pt>
                <c:pt idx="185">
                  <c:v>75.920314000000005</c:v>
                </c:pt>
                <c:pt idx="186">
                  <c:v>75.920314000000005</c:v>
                </c:pt>
                <c:pt idx="187">
                  <c:v>75.934749999999994</c:v>
                </c:pt>
                <c:pt idx="188">
                  <c:v>75.934749999999994</c:v>
                </c:pt>
                <c:pt idx="189">
                  <c:v>75.934749999999994</c:v>
                </c:pt>
                <c:pt idx="190">
                  <c:v>75.949185999999997</c:v>
                </c:pt>
                <c:pt idx="191">
                  <c:v>75.949185999999997</c:v>
                </c:pt>
                <c:pt idx="192">
                  <c:v>76.151293999999993</c:v>
                </c:pt>
                <c:pt idx="193">
                  <c:v>76.151293999999993</c:v>
                </c:pt>
                <c:pt idx="194">
                  <c:v>76.338965000000002</c:v>
                </c:pt>
                <c:pt idx="195">
                  <c:v>76.338965000000002</c:v>
                </c:pt>
                <c:pt idx="196">
                  <c:v>76.338965000000002</c:v>
                </c:pt>
                <c:pt idx="197">
                  <c:v>76.338965000000002</c:v>
                </c:pt>
                <c:pt idx="198">
                  <c:v>76.353401000000005</c:v>
                </c:pt>
                <c:pt idx="199">
                  <c:v>76.598816999999997</c:v>
                </c:pt>
                <c:pt idx="200">
                  <c:v>76.598816999999997</c:v>
                </c:pt>
              </c:numCache>
            </c:numRef>
          </c:val>
          <c:smooth val="0"/>
          <c:extLst>
            <c:ext xmlns:c16="http://schemas.microsoft.com/office/drawing/2014/chart" uri="{C3380CC4-5D6E-409C-BE32-E72D297353CC}">
              <c16:uniqueId val="{00000000-A9F9-4906-9963-E7B073B3E4C2}"/>
            </c:ext>
          </c:extLst>
        </c:ser>
        <c:ser>
          <c:idx val="1"/>
          <c:order val="1"/>
          <c:tx>
            <c:v>LFSR(フェーズシフタあり）</c:v>
          </c:tx>
          <c:spPr>
            <a:ln w="28575" cap="rnd">
              <a:solidFill>
                <a:schemeClr val="accent5"/>
              </a:solidFill>
              <a:round/>
            </a:ln>
            <a:effectLst/>
          </c:spPr>
          <c:marker>
            <c:symbol val="none"/>
          </c:marker>
          <c:cat>
            <c:numRef>
              <c:f>Sheet1!$B$1:$B$201</c:f>
              <c:numCache>
                <c:formatCode>General</c:formatCode>
                <c:ptCount val="201"/>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numCache>
            </c:numRef>
          </c:cat>
          <c:val>
            <c:numRef>
              <c:f>Sheet1!$D$1:$D$201</c:f>
              <c:numCache>
                <c:formatCode>General</c:formatCode>
                <c:ptCount val="201"/>
                <c:pt idx="0">
                  <c:v>0</c:v>
                </c:pt>
                <c:pt idx="1">
                  <c:v>38.400458999999998</c:v>
                </c:pt>
                <c:pt idx="2">
                  <c:v>43.785190999999998</c:v>
                </c:pt>
                <c:pt idx="3">
                  <c:v>45.820701</c:v>
                </c:pt>
                <c:pt idx="4">
                  <c:v>46.860111000000003</c:v>
                </c:pt>
                <c:pt idx="5">
                  <c:v>49.184351999999997</c:v>
                </c:pt>
                <c:pt idx="6">
                  <c:v>49.862856000000001</c:v>
                </c:pt>
                <c:pt idx="7">
                  <c:v>51.176560000000002</c:v>
                </c:pt>
                <c:pt idx="8">
                  <c:v>51.681828000000003</c:v>
                </c:pt>
                <c:pt idx="9">
                  <c:v>51.956116999999999</c:v>
                </c:pt>
                <c:pt idx="10">
                  <c:v>52.576875999999999</c:v>
                </c:pt>
                <c:pt idx="11">
                  <c:v>52.880037000000002</c:v>
                </c:pt>
                <c:pt idx="12">
                  <c:v>53.255378999999998</c:v>
                </c:pt>
                <c:pt idx="13">
                  <c:v>54.453588000000003</c:v>
                </c:pt>
                <c:pt idx="14">
                  <c:v>56.070447000000001</c:v>
                </c:pt>
                <c:pt idx="15">
                  <c:v>56.734513999999997</c:v>
                </c:pt>
                <c:pt idx="16">
                  <c:v>57.658434</c:v>
                </c:pt>
                <c:pt idx="17">
                  <c:v>57.745050999999997</c:v>
                </c:pt>
                <c:pt idx="18">
                  <c:v>58.033782000000002</c:v>
                </c:pt>
                <c:pt idx="19">
                  <c:v>59.260863000000001</c:v>
                </c:pt>
                <c:pt idx="20">
                  <c:v>59.57846</c:v>
                </c:pt>
                <c:pt idx="21">
                  <c:v>59.737259000000002</c:v>
                </c:pt>
                <c:pt idx="22">
                  <c:v>59.780568000000002</c:v>
                </c:pt>
                <c:pt idx="23">
                  <c:v>59.910494</c:v>
                </c:pt>
                <c:pt idx="24">
                  <c:v>60.155909999999999</c:v>
                </c:pt>
                <c:pt idx="25">
                  <c:v>61.224198000000001</c:v>
                </c:pt>
                <c:pt idx="26">
                  <c:v>61.296379999999999</c:v>
                </c:pt>
                <c:pt idx="27">
                  <c:v>61.382997000000003</c:v>
                </c:pt>
                <c:pt idx="28">
                  <c:v>61.498486999999997</c:v>
                </c:pt>
                <c:pt idx="29">
                  <c:v>61.527358999999997</c:v>
                </c:pt>
                <c:pt idx="30">
                  <c:v>62.364662000000003</c:v>
                </c:pt>
                <c:pt idx="31">
                  <c:v>62.379097999999999</c:v>
                </c:pt>
                <c:pt idx="32">
                  <c:v>62.451279</c:v>
                </c:pt>
                <c:pt idx="33">
                  <c:v>62.509023999999997</c:v>
                </c:pt>
                <c:pt idx="34">
                  <c:v>62.740003999999999</c:v>
                </c:pt>
                <c:pt idx="35">
                  <c:v>62.913238999999997</c:v>
                </c:pt>
                <c:pt idx="36">
                  <c:v>63.014293000000002</c:v>
                </c:pt>
                <c:pt idx="37">
                  <c:v>63.072037999999999</c:v>
                </c:pt>
                <c:pt idx="38">
                  <c:v>63.317453999999998</c:v>
                </c:pt>
                <c:pt idx="39">
                  <c:v>64.299119000000005</c:v>
                </c:pt>
                <c:pt idx="40">
                  <c:v>64.400171999999998</c:v>
                </c:pt>
                <c:pt idx="41">
                  <c:v>64.472352999999998</c:v>
                </c:pt>
                <c:pt idx="42">
                  <c:v>64.530097999999995</c:v>
                </c:pt>
                <c:pt idx="43">
                  <c:v>64.530097999999995</c:v>
                </c:pt>
                <c:pt idx="44">
                  <c:v>64.616715999999997</c:v>
                </c:pt>
                <c:pt idx="45">
                  <c:v>65.064239999999998</c:v>
                </c:pt>
                <c:pt idx="46">
                  <c:v>65.064239999999998</c:v>
                </c:pt>
                <c:pt idx="47">
                  <c:v>65.771615999999995</c:v>
                </c:pt>
                <c:pt idx="48">
                  <c:v>65.872669000000002</c:v>
                </c:pt>
                <c:pt idx="49">
                  <c:v>66.060339999999997</c:v>
                </c:pt>
                <c:pt idx="50">
                  <c:v>66.089213000000001</c:v>
                </c:pt>
                <c:pt idx="51">
                  <c:v>66.940950999999998</c:v>
                </c:pt>
                <c:pt idx="52">
                  <c:v>66.955387999999999</c:v>
                </c:pt>
                <c:pt idx="53">
                  <c:v>67.042005000000003</c:v>
                </c:pt>
                <c:pt idx="54">
                  <c:v>67.200810000000004</c:v>
                </c:pt>
                <c:pt idx="55">
                  <c:v>67.258555000000001</c:v>
                </c:pt>
                <c:pt idx="56">
                  <c:v>67.330736000000002</c:v>
                </c:pt>
                <c:pt idx="57">
                  <c:v>67.345172000000005</c:v>
                </c:pt>
                <c:pt idx="58">
                  <c:v>67.345172000000005</c:v>
                </c:pt>
                <c:pt idx="59">
                  <c:v>67.561716000000004</c:v>
                </c:pt>
                <c:pt idx="60">
                  <c:v>67.619461000000001</c:v>
                </c:pt>
                <c:pt idx="61">
                  <c:v>67.807131999999996</c:v>
                </c:pt>
                <c:pt idx="62">
                  <c:v>68.095856999999995</c:v>
                </c:pt>
                <c:pt idx="63">
                  <c:v>68.095856999999995</c:v>
                </c:pt>
                <c:pt idx="64">
                  <c:v>68.225783000000007</c:v>
                </c:pt>
                <c:pt idx="65">
                  <c:v>68.918723</c:v>
                </c:pt>
                <c:pt idx="66">
                  <c:v>69.091958000000005</c:v>
                </c:pt>
                <c:pt idx="67">
                  <c:v>69.525051000000005</c:v>
                </c:pt>
                <c:pt idx="68">
                  <c:v>69.640540999999999</c:v>
                </c:pt>
                <c:pt idx="69">
                  <c:v>69.669414000000003</c:v>
                </c:pt>
                <c:pt idx="70">
                  <c:v>69.669414000000003</c:v>
                </c:pt>
                <c:pt idx="71">
                  <c:v>69.683850000000007</c:v>
                </c:pt>
                <c:pt idx="72">
                  <c:v>69.784903999999997</c:v>
                </c:pt>
                <c:pt idx="73">
                  <c:v>69.784903999999997</c:v>
                </c:pt>
                <c:pt idx="74">
                  <c:v>69.799340000000001</c:v>
                </c:pt>
                <c:pt idx="75">
                  <c:v>70.044756000000007</c:v>
                </c:pt>
                <c:pt idx="76">
                  <c:v>70.203554999999994</c:v>
                </c:pt>
                <c:pt idx="77">
                  <c:v>70.391226000000003</c:v>
                </c:pt>
                <c:pt idx="78">
                  <c:v>70.391226000000003</c:v>
                </c:pt>
                <c:pt idx="79">
                  <c:v>70.391226000000003</c:v>
                </c:pt>
                <c:pt idx="80">
                  <c:v>70.391226000000003</c:v>
                </c:pt>
                <c:pt idx="81">
                  <c:v>70.420097999999996</c:v>
                </c:pt>
                <c:pt idx="82">
                  <c:v>70.420097999999996</c:v>
                </c:pt>
                <c:pt idx="83">
                  <c:v>70.448971</c:v>
                </c:pt>
                <c:pt idx="84">
                  <c:v>70.521152000000001</c:v>
                </c:pt>
                <c:pt idx="85">
                  <c:v>71.069728999999995</c:v>
                </c:pt>
                <c:pt idx="86">
                  <c:v>71.214091999999994</c:v>
                </c:pt>
                <c:pt idx="87">
                  <c:v>71.315145000000001</c:v>
                </c:pt>
                <c:pt idx="88">
                  <c:v>71.329582000000002</c:v>
                </c:pt>
                <c:pt idx="89">
                  <c:v>71.344018000000005</c:v>
                </c:pt>
                <c:pt idx="90">
                  <c:v>71.719359999999995</c:v>
                </c:pt>
                <c:pt idx="91">
                  <c:v>71.748232999999999</c:v>
                </c:pt>
                <c:pt idx="92">
                  <c:v>71.777105000000006</c:v>
                </c:pt>
                <c:pt idx="93">
                  <c:v>71.777105000000006</c:v>
                </c:pt>
                <c:pt idx="94">
                  <c:v>71.777105000000006</c:v>
                </c:pt>
                <c:pt idx="95">
                  <c:v>72.094702999999996</c:v>
                </c:pt>
                <c:pt idx="96">
                  <c:v>72.094702999999996</c:v>
                </c:pt>
                <c:pt idx="97">
                  <c:v>72.094702999999996</c:v>
                </c:pt>
                <c:pt idx="98">
                  <c:v>72.094702999999996</c:v>
                </c:pt>
                <c:pt idx="99">
                  <c:v>72.094702999999996</c:v>
                </c:pt>
                <c:pt idx="100">
                  <c:v>72.181319999999999</c:v>
                </c:pt>
                <c:pt idx="101">
                  <c:v>72.181319999999999</c:v>
                </c:pt>
                <c:pt idx="102">
                  <c:v>72.224628999999993</c:v>
                </c:pt>
                <c:pt idx="103">
                  <c:v>72.253501</c:v>
                </c:pt>
                <c:pt idx="104">
                  <c:v>72.484481000000002</c:v>
                </c:pt>
                <c:pt idx="105">
                  <c:v>72.498918000000003</c:v>
                </c:pt>
                <c:pt idx="106">
                  <c:v>72.498918000000003</c:v>
                </c:pt>
                <c:pt idx="107">
                  <c:v>72.498918000000003</c:v>
                </c:pt>
                <c:pt idx="108">
                  <c:v>72.498918000000003</c:v>
                </c:pt>
                <c:pt idx="109">
                  <c:v>72.498918000000003</c:v>
                </c:pt>
                <c:pt idx="110">
                  <c:v>72.513354000000007</c:v>
                </c:pt>
                <c:pt idx="111">
                  <c:v>72.571099000000004</c:v>
                </c:pt>
                <c:pt idx="112">
                  <c:v>72.643280000000004</c:v>
                </c:pt>
                <c:pt idx="113">
                  <c:v>72.758769999999998</c:v>
                </c:pt>
                <c:pt idx="114">
                  <c:v>72.758769999999998</c:v>
                </c:pt>
                <c:pt idx="115">
                  <c:v>73.177420999999995</c:v>
                </c:pt>
                <c:pt idx="116">
                  <c:v>73.365092000000004</c:v>
                </c:pt>
                <c:pt idx="117">
                  <c:v>73.365092000000004</c:v>
                </c:pt>
                <c:pt idx="118">
                  <c:v>73.523891000000006</c:v>
                </c:pt>
                <c:pt idx="119">
                  <c:v>73.523891000000006</c:v>
                </c:pt>
                <c:pt idx="120">
                  <c:v>73.884797000000006</c:v>
                </c:pt>
                <c:pt idx="121">
                  <c:v>74.187957999999995</c:v>
                </c:pt>
                <c:pt idx="122">
                  <c:v>74.260138999999995</c:v>
                </c:pt>
                <c:pt idx="123">
                  <c:v>74.274575999999996</c:v>
                </c:pt>
                <c:pt idx="124">
                  <c:v>74.274575999999996</c:v>
                </c:pt>
                <c:pt idx="125">
                  <c:v>74.274575999999996</c:v>
                </c:pt>
                <c:pt idx="126">
                  <c:v>74.433374000000001</c:v>
                </c:pt>
                <c:pt idx="127">
                  <c:v>74.433374000000001</c:v>
                </c:pt>
                <c:pt idx="128">
                  <c:v>74.476682999999994</c:v>
                </c:pt>
                <c:pt idx="129">
                  <c:v>74.534428000000005</c:v>
                </c:pt>
                <c:pt idx="130">
                  <c:v>74.577736999999999</c:v>
                </c:pt>
                <c:pt idx="131">
                  <c:v>74.606609000000006</c:v>
                </c:pt>
                <c:pt idx="132">
                  <c:v>74.606609000000006</c:v>
                </c:pt>
                <c:pt idx="133">
                  <c:v>74.606609000000006</c:v>
                </c:pt>
                <c:pt idx="134">
                  <c:v>74.606609000000006</c:v>
                </c:pt>
                <c:pt idx="135">
                  <c:v>74.664354000000003</c:v>
                </c:pt>
                <c:pt idx="136">
                  <c:v>74.981952000000007</c:v>
                </c:pt>
                <c:pt idx="137">
                  <c:v>75.025260000000003</c:v>
                </c:pt>
                <c:pt idx="138">
                  <c:v>75.054132999999993</c:v>
                </c:pt>
                <c:pt idx="139">
                  <c:v>75.169623000000001</c:v>
                </c:pt>
                <c:pt idx="140">
                  <c:v>75.169623000000001</c:v>
                </c:pt>
                <c:pt idx="141">
                  <c:v>75.169623000000001</c:v>
                </c:pt>
                <c:pt idx="142">
                  <c:v>75.313985000000002</c:v>
                </c:pt>
                <c:pt idx="143">
                  <c:v>75.357293999999996</c:v>
                </c:pt>
                <c:pt idx="144">
                  <c:v>75.559402000000006</c:v>
                </c:pt>
                <c:pt idx="145">
                  <c:v>75.559402000000006</c:v>
                </c:pt>
                <c:pt idx="146">
                  <c:v>75.559402000000006</c:v>
                </c:pt>
                <c:pt idx="147">
                  <c:v>75.573843999999994</c:v>
                </c:pt>
                <c:pt idx="148">
                  <c:v>75.573843999999994</c:v>
                </c:pt>
                <c:pt idx="149">
                  <c:v>75.573843999999994</c:v>
                </c:pt>
                <c:pt idx="150">
                  <c:v>75.573843999999994</c:v>
                </c:pt>
                <c:pt idx="151">
                  <c:v>75.602716000000001</c:v>
                </c:pt>
                <c:pt idx="152">
                  <c:v>75.602716000000001</c:v>
                </c:pt>
                <c:pt idx="153">
                  <c:v>75.602716000000001</c:v>
                </c:pt>
                <c:pt idx="154">
                  <c:v>75.703770000000006</c:v>
                </c:pt>
                <c:pt idx="155">
                  <c:v>75.703770000000006</c:v>
                </c:pt>
                <c:pt idx="156">
                  <c:v>75.703770000000006</c:v>
                </c:pt>
                <c:pt idx="157">
                  <c:v>75.732641999999998</c:v>
                </c:pt>
                <c:pt idx="158">
                  <c:v>75.761515000000003</c:v>
                </c:pt>
                <c:pt idx="159">
                  <c:v>75.761515000000003</c:v>
                </c:pt>
                <c:pt idx="160">
                  <c:v>75.761515000000003</c:v>
                </c:pt>
                <c:pt idx="161">
                  <c:v>76.035803999999999</c:v>
                </c:pt>
                <c:pt idx="162">
                  <c:v>76.035803999999999</c:v>
                </c:pt>
                <c:pt idx="163">
                  <c:v>76.035803999999999</c:v>
                </c:pt>
                <c:pt idx="164">
                  <c:v>76.093548999999996</c:v>
                </c:pt>
                <c:pt idx="165">
                  <c:v>76.107984999999999</c:v>
                </c:pt>
                <c:pt idx="166">
                  <c:v>76.107984999999999</c:v>
                </c:pt>
                <c:pt idx="167">
                  <c:v>76.107984999999999</c:v>
                </c:pt>
                <c:pt idx="168">
                  <c:v>76.266783000000004</c:v>
                </c:pt>
                <c:pt idx="169">
                  <c:v>76.382272999999998</c:v>
                </c:pt>
                <c:pt idx="170">
                  <c:v>76.382272999999998</c:v>
                </c:pt>
                <c:pt idx="171">
                  <c:v>76.382272999999998</c:v>
                </c:pt>
                <c:pt idx="172">
                  <c:v>76.497763000000006</c:v>
                </c:pt>
                <c:pt idx="173">
                  <c:v>76.497763000000006</c:v>
                </c:pt>
                <c:pt idx="174">
                  <c:v>76.642126000000005</c:v>
                </c:pt>
                <c:pt idx="175">
                  <c:v>76.670997999999997</c:v>
                </c:pt>
                <c:pt idx="176">
                  <c:v>76.670997999999997</c:v>
                </c:pt>
                <c:pt idx="177">
                  <c:v>76.699871000000002</c:v>
                </c:pt>
                <c:pt idx="178">
                  <c:v>76.714307000000005</c:v>
                </c:pt>
                <c:pt idx="179">
                  <c:v>76.714307000000005</c:v>
                </c:pt>
                <c:pt idx="180">
                  <c:v>76.714307000000005</c:v>
                </c:pt>
                <c:pt idx="181">
                  <c:v>76.800925000000007</c:v>
                </c:pt>
                <c:pt idx="182">
                  <c:v>76.959722999999997</c:v>
                </c:pt>
                <c:pt idx="183">
                  <c:v>76.959722999999997</c:v>
                </c:pt>
                <c:pt idx="184">
                  <c:v>76.959722999999997</c:v>
                </c:pt>
                <c:pt idx="185">
                  <c:v>76.959722999999997</c:v>
                </c:pt>
                <c:pt idx="186">
                  <c:v>76.959722999999997</c:v>
                </c:pt>
                <c:pt idx="187">
                  <c:v>76.974159</c:v>
                </c:pt>
                <c:pt idx="188">
                  <c:v>76.974159</c:v>
                </c:pt>
                <c:pt idx="189">
                  <c:v>76.974159</c:v>
                </c:pt>
                <c:pt idx="190">
                  <c:v>76.988596000000001</c:v>
                </c:pt>
                <c:pt idx="191">
                  <c:v>77.031903999999997</c:v>
                </c:pt>
                <c:pt idx="192">
                  <c:v>77.031903999999997</c:v>
                </c:pt>
                <c:pt idx="193">
                  <c:v>77.031903999999997</c:v>
                </c:pt>
                <c:pt idx="194">
                  <c:v>77.031903999999997</c:v>
                </c:pt>
                <c:pt idx="195">
                  <c:v>77.031903999999997</c:v>
                </c:pt>
                <c:pt idx="196">
                  <c:v>77.031903999999997</c:v>
                </c:pt>
                <c:pt idx="197">
                  <c:v>77.176266999999996</c:v>
                </c:pt>
                <c:pt idx="198">
                  <c:v>77.219576000000004</c:v>
                </c:pt>
                <c:pt idx="199">
                  <c:v>77.219576000000004</c:v>
                </c:pt>
                <c:pt idx="200">
                  <c:v>77.219576000000004</c:v>
                </c:pt>
              </c:numCache>
            </c:numRef>
          </c:val>
          <c:smooth val="0"/>
          <c:extLst>
            <c:ext xmlns:c16="http://schemas.microsoft.com/office/drawing/2014/chart" uri="{C3380CC4-5D6E-409C-BE32-E72D297353CC}">
              <c16:uniqueId val="{00000001-A9F9-4906-9963-E7B073B3E4C2}"/>
            </c:ext>
          </c:extLst>
        </c:ser>
        <c:ser>
          <c:idx val="2"/>
          <c:order val="2"/>
          <c:tx>
            <c:v>メルセンヌ・ツイスタ</c:v>
          </c:tx>
          <c:spPr>
            <a:ln w="28575" cap="rnd">
              <a:solidFill>
                <a:schemeClr val="accent4"/>
              </a:solidFill>
              <a:round/>
            </a:ln>
            <a:effectLst/>
          </c:spPr>
          <c:marker>
            <c:symbol val="none"/>
          </c:marker>
          <c:cat>
            <c:numRef>
              <c:f>Sheet1!$B$1:$B$201</c:f>
              <c:numCache>
                <c:formatCode>General</c:formatCode>
                <c:ptCount val="201"/>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numCache>
            </c:numRef>
          </c:cat>
          <c:val>
            <c:numRef>
              <c:f>Sheet1!$E$1:$E$201</c:f>
              <c:numCache>
                <c:formatCode>General</c:formatCode>
                <c:ptCount val="201"/>
                <c:pt idx="0">
                  <c:v>0</c:v>
                </c:pt>
                <c:pt idx="1">
                  <c:v>41.576439000000001</c:v>
                </c:pt>
                <c:pt idx="2">
                  <c:v>46.455896000000003</c:v>
                </c:pt>
                <c:pt idx="3">
                  <c:v>49.718493000000002</c:v>
                </c:pt>
                <c:pt idx="4">
                  <c:v>51.104373000000002</c:v>
                </c:pt>
                <c:pt idx="5">
                  <c:v>53.919446000000001</c:v>
                </c:pt>
                <c:pt idx="6">
                  <c:v>54.511333</c:v>
                </c:pt>
                <c:pt idx="7">
                  <c:v>55.319761999999997</c:v>
                </c:pt>
                <c:pt idx="8">
                  <c:v>55.940520999999997</c:v>
                </c:pt>
                <c:pt idx="9">
                  <c:v>56.965494</c:v>
                </c:pt>
                <c:pt idx="10">
                  <c:v>57.571815999999998</c:v>
                </c:pt>
                <c:pt idx="11">
                  <c:v>58.697850000000003</c:v>
                </c:pt>
                <c:pt idx="12">
                  <c:v>59.015447000000002</c:v>
                </c:pt>
                <c:pt idx="13">
                  <c:v>59.636204999999997</c:v>
                </c:pt>
                <c:pt idx="14">
                  <c:v>60.054856999999998</c:v>
                </c:pt>
                <c:pt idx="15">
                  <c:v>60.762239000000001</c:v>
                </c:pt>
                <c:pt idx="16">
                  <c:v>60.906601000000002</c:v>
                </c:pt>
                <c:pt idx="17">
                  <c:v>61.382997000000003</c:v>
                </c:pt>
                <c:pt idx="18">
                  <c:v>61.642848999999998</c:v>
                </c:pt>
                <c:pt idx="19">
                  <c:v>62.292479999999998</c:v>
                </c:pt>
                <c:pt idx="20">
                  <c:v>62.480151999999997</c:v>
                </c:pt>
                <c:pt idx="21">
                  <c:v>62.812184999999999</c:v>
                </c:pt>
                <c:pt idx="22">
                  <c:v>63.129783000000003</c:v>
                </c:pt>
                <c:pt idx="23">
                  <c:v>63.158655000000003</c:v>
                </c:pt>
                <c:pt idx="24">
                  <c:v>63.360762999999999</c:v>
                </c:pt>
                <c:pt idx="25">
                  <c:v>64.198065</c:v>
                </c:pt>
                <c:pt idx="26">
                  <c:v>64.327990999999997</c:v>
                </c:pt>
                <c:pt idx="27">
                  <c:v>65.035366999999994</c:v>
                </c:pt>
                <c:pt idx="28">
                  <c:v>65.555071999999996</c:v>
                </c:pt>
                <c:pt idx="29">
                  <c:v>65.670562000000004</c:v>
                </c:pt>
                <c:pt idx="30">
                  <c:v>65.959287000000003</c:v>
                </c:pt>
                <c:pt idx="31">
                  <c:v>66.868769999999998</c:v>
                </c:pt>
                <c:pt idx="32">
                  <c:v>66.926514999999995</c:v>
                </c:pt>
                <c:pt idx="33">
                  <c:v>67.013132999999996</c:v>
                </c:pt>
                <c:pt idx="34">
                  <c:v>67.244118</c:v>
                </c:pt>
                <c:pt idx="35">
                  <c:v>67.590587999999997</c:v>
                </c:pt>
                <c:pt idx="36">
                  <c:v>67.662769999999995</c:v>
                </c:pt>
                <c:pt idx="37">
                  <c:v>68.081421000000006</c:v>
                </c:pt>
                <c:pt idx="38">
                  <c:v>68.254655999999997</c:v>
                </c:pt>
                <c:pt idx="39">
                  <c:v>68.312400999999994</c:v>
                </c:pt>
                <c:pt idx="40">
                  <c:v>68.557817</c:v>
                </c:pt>
                <c:pt idx="41">
                  <c:v>68.673306999999994</c:v>
                </c:pt>
                <c:pt idx="42">
                  <c:v>68.702179000000001</c:v>
                </c:pt>
                <c:pt idx="43">
                  <c:v>68.817668999999995</c:v>
                </c:pt>
                <c:pt idx="44">
                  <c:v>68.817668999999995</c:v>
                </c:pt>
                <c:pt idx="45">
                  <c:v>68.860978000000003</c:v>
                </c:pt>
                <c:pt idx="46">
                  <c:v>69.077522000000002</c:v>
                </c:pt>
                <c:pt idx="47">
                  <c:v>69.091958000000005</c:v>
                </c:pt>
                <c:pt idx="48">
                  <c:v>69.207447999999999</c:v>
                </c:pt>
                <c:pt idx="49">
                  <c:v>69.250756999999993</c:v>
                </c:pt>
                <c:pt idx="50">
                  <c:v>69.279629</c:v>
                </c:pt>
                <c:pt idx="51">
                  <c:v>69.322944000000007</c:v>
                </c:pt>
                <c:pt idx="52">
                  <c:v>69.337379999999996</c:v>
                </c:pt>
                <c:pt idx="53">
                  <c:v>69.409560999999997</c:v>
                </c:pt>
                <c:pt idx="54">
                  <c:v>69.481741999999997</c:v>
                </c:pt>
                <c:pt idx="55">
                  <c:v>69.582796000000002</c:v>
                </c:pt>
                <c:pt idx="56">
                  <c:v>69.582796000000002</c:v>
                </c:pt>
                <c:pt idx="57">
                  <c:v>70.217990999999998</c:v>
                </c:pt>
                <c:pt idx="58">
                  <c:v>70.275735999999995</c:v>
                </c:pt>
                <c:pt idx="59">
                  <c:v>70.420097999999996</c:v>
                </c:pt>
                <c:pt idx="60">
                  <c:v>70.420097999999996</c:v>
                </c:pt>
                <c:pt idx="61">
                  <c:v>70.434534999999997</c:v>
                </c:pt>
                <c:pt idx="62">
                  <c:v>70.448971</c:v>
                </c:pt>
                <c:pt idx="63">
                  <c:v>70.463407000000004</c:v>
                </c:pt>
                <c:pt idx="64">
                  <c:v>70.463407000000004</c:v>
                </c:pt>
                <c:pt idx="65">
                  <c:v>70.622206000000006</c:v>
                </c:pt>
                <c:pt idx="66">
                  <c:v>70.636641999999995</c:v>
                </c:pt>
                <c:pt idx="67">
                  <c:v>70.679951000000003</c:v>
                </c:pt>
                <c:pt idx="68">
                  <c:v>70.679951000000003</c:v>
                </c:pt>
                <c:pt idx="69">
                  <c:v>70.679951000000003</c:v>
                </c:pt>
                <c:pt idx="70">
                  <c:v>70.679951000000003</c:v>
                </c:pt>
                <c:pt idx="71">
                  <c:v>70.781003999999996</c:v>
                </c:pt>
                <c:pt idx="72">
                  <c:v>70.795440999999997</c:v>
                </c:pt>
                <c:pt idx="73">
                  <c:v>70.809877</c:v>
                </c:pt>
                <c:pt idx="74">
                  <c:v>70.809877</c:v>
                </c:pt>
                <c:pt idx="75">
                  <c:v>70.853185999999994</c:v>
                </c:pt>
                <c:pt idx="76">
                  <c:v>70.882058000000001</c:v>
                </c:pt>
                <c:pt idx="77">
                  <c:v>70.882058000000001</c:v>
                </c:pt>
                <c:pt idx="78">
                  <c:v>70.910931000000005</c:v>
                </c:pt>
                <c:pt idx="79">
                  <c:v>70.910931000000005</c:v>
                </c:pt>
                <c:pt idx="80">
                  <c:v>70.910931000000005</c:v>
                </c:pt>
                <c:pt idx="81">
                  <c:v>71.257401000000002</c:v>
                </c:pt>
                <c:pt idx="82">
                  <c:v>71.300708999999998</c:v>
                </c:pt>
                <c:pt idx="83">
                  <c:v>71.315145000000001</c:v>
                </c:pt>
                <c:pt idx="84">
                  <c:v>71.372889999999998</c:v>
                </c:pt>
                <c:pt idx="85">
                  <c:v>71.401763000000003</c:v>
                </c:pt>
                <c:pt idx="86">
                  <c:v>71.719359999999995</c:v>
                </c:pt>
                <c:pt idx="87">
                  <c:v>71.748232999999999</c:v>
                </c:pt>
                <c:pt idx="88">
                  <c:v>71.964776999999998</c:v>
                </c:pt>
                <c:pt idx="89">
                  <c:v>71.993649000000005</c:v>
                </c:pt>
                <c:pt idx="90">
                  <c:v>71.993649000000005</c:v>
                </c:pt>
                <c:pt idx="91">
                  <c:v>72.008084999999994</c:v>
                </c:pt>
                <c:pt idx="92">
                  <c:v>72.008084999999994</c:v>
                </c:pt>
                <c:pt idx="93">
                  <c:v>72.022520999999998</c:v>
                </c:pt>
                <c:pt idx="94">
                  <c:v>72.036957999999998</c:v>
                </c:pt>
                <c:pt idx="95">
                  <c:v>72.080265999999995</c:v>
                </c:pt>
                <c:pt idx="96">
                  <c:v>72.080265999999995</c:v>
                </c:pt>
                <c:pt idx="97">
                  <c:v>72.123575000000002</c:v>
                </c:pt>
                <c:pt idx="98">
                  <c:v>72.123575000000002</c:v>
                </c:pt>
                <c:pt idx="99">
                  <c:v>72.166883999999996</c:v>
                </c:pt>
                <c:pt idx="100">
                  <c:v>72.166883999999996</c:v>
                </c:pt>
                <c:pt idx="101">
                  <c:v>72.166883999999996</c:v>
                </c:pt>
                <c:pt idx="102">
                  <c:v>72.166883999999996</c:v>
                </c:pt>
                <c:pt idx="103">
                  <c:v>72.181319999999999</c:v>
                </c:pt>
                <c:pt idx="104">
                  <c:v>72.239064999999997</c:v>
                </c:pt>
                <c:pt idx="105">
                  <c:v>72.296809999999994</c:v>
                </c:pt>
                <c:pt idx="106">
                  <c:v>72.296809999999994</c:v>
                </c:pt>
                <c:pt idx="107">
                  <c:v>72.412300000000002</c:v>
                </c:pt>
                <c:pt idx="108">
                  <c:v>72.412300000000002</c:v>
                </c:pt>
                <c:pt idx="109">
                  <c:v>72.441173000000006</c:v>
                </c:pt>
                <c:pt idx="110">
                  <c:v>73.235166000000007</c:v>
                </c:pt>
                <c:pt idx="111">
                  <c:v>73.249601999999996</c:v>
                </c:pt>
                <c:pt idx="112">
                  <c:v>73.249601999999996</c:v>
                </c:pt>
                <c:pt idx="113">
                  <c:v>73.249601999999996</c:v>
                </c:pt>
                <c:pt idx="114">
                  <c:v>73.249601999999996</c:v>
                </c:pt>
                <c:pt idx="115">
                  <c:v>73.697125999999997</c:v>
                </c:pt>
                <c:pt idx="116">
                  <c:v>73.697125999999997</c:v>
                </c:pt>
                <c:pt idx="117">
                  <c:v>73.725998000000004</c:v>
                </c:pt>
                <c:pt idx="118">
                  <c:v>73.769306999999998</c:v>
                </c:pt>
                <c:pt idx="119">
                  <c:v>73.769306999999998</c:v>
                </c:pt>
                <c:pt idx="120">
                  <c:v>73.769306999999998</c:v>
                </c:pt>
                <c:pt idx="121">
                  <c:v>74.231267000000003</c:v>
                </c:pt>
                <c:pt idx="122">
                  <c:v>74.231267000000003</c:v>
                </c:pt>
                <c:pt idx="123">
                  <c:v>74.260138999999995</c:v>
                </c:pt>
                <c:pt idx="124">
                  <c:v>74.274575999999996</c:v>
                </c:pt>
                <c:pt idx="125">
                  <c:v>74.274575999999996</c:v>
                </c:pt>
                <c:pt idx="126">
                  <c:v>74.317884000000006</c:v>
                </c:pt>
                <c:pt idx="127">
                  <c:v>74.317884000000006</c:v>
                </c:pt>
                <c:pt idx="128">
                  <c:v>74.390066000000004</c:v>
                </c:pt>
                <c:pt idx="129">
                  <c:v>74.505555999999999</c:v>
                </c:pt>
                <c:pt idx="130">
                  <c:v>74.548863999999995</c:v>
                </c:pt>
                <c:pt idx="131">
                  <c:v>74.548863999999995</c:v>
                </c:pt>
                <c:pt idx="132">
                  <c:v>74.548863999999995</c:v>
                </c:pt>
                <c:pt idx="133">
                  <c:v>74.621046000000007</c:v>
                </c:pt>
                <c:pt idx="134">
                  <c:v>74.664354000000003</c:v>
                </c:pt>
                <c:pt idx="135">
                  <c:v>74.664354000000003</c:v>
                </c:pt>
                <c:pt idx="136">
                  <c:v>74.664354000000003</c:v>
                </c:pt>
                <c:pt idx="137">
                  <c:v>74.664354000000003</c:v>
                </c:pt>
                <c:pt idx="138">
                  <c:v>74.664354000000003</c:v>
                </c:pt>
                <c:pt idx="139">
                  <c:v>74.880898000000002</c:v>
                </c:pt>
                <c:pt idx="140">
                  <c:v>74.938642999999999</c:v>
                </c:pt>
                <c:pt idx="141">
                  <c:v>74.938642999999999</c:v>
                </c:pt>
                <c:pt idx="142">
                  <c:v>74.938642999999999</c:v>
                </c:pt>
                <c:pt idx="143">
                  <c:v>74.938642999999999</c:v>
                </c:pt>
                <c:pt idx="144">
                  <c:v>74.967515000000006</c:v>
                </c:pt>
                <c:pt idx="145">
                  <c:v>74.967515000000006</c:v>
                </c:pt>
                <c:pt idx="146">
                  <c:v>74.967515000000006</c:v>
                </c:pt>
                <c:pt idx="147">
                  <c:v>74.996387999999996</c:v>
                </c:pt>
                <c:pt idx="148">
                  <c:v>74.996387999999996</c:v>
                </c:pt>
                <c:pt idx="149">
                  <c:v>74.996387999999996</c:v>
                </c:pt>
                <c:pt idx="150">
                  <c:v>74.996387999999996</c:v>
                </c:pt>
                <c:pt idx="151">
                  <c:v>75.126313999999994</c:v>
                </c:pt>
                <c:pt idx="152">
                  <c:v>75.126313999999994</c:v>
                </c:pt>
                <c:pt idx="153">
                  <c:v>75.126313999999994</c:v>
                </c:pt>
                <c:pt idx="154">
                  <c:v>75.126313999999994</c:v>
                </c:pt>
                <c:pt idx="155">
                  <c:v>75.241804000000002</c:v>
                </c:pt>
                <c:pt idx="156">
                  <c:v>75.241804000000002</c:v>
                </c:pt>
                <c:pt idx="157">
                  <c:v>75.241804000000002</c:v>
                </c:pt>
                <c:pt idx="158">
                  <c:v>75.241804000000002</c:v>
                </c:pt>
                <c:pt idx="159">
                  <c:v>75.241804000000002</c:v>
                </c:pt>
                <c:pt idx="160">
                  <c:v>75.458348000000001</c:v>
                </c:pt>
                <c:pt idx="161">
                  <c:v>75.458348000000001</c:v>
                </c:pt>
                <c:pt idx="162">
                  <c:v>75.458348000000001</c:v>
                </c:pt>
                <c:pt idx="163">
                  <c:v>75.458348000000001</c:v>
                </c:pt>
                <c:pt idx="164">
                  <c:v>75.458348000000001</c:v>
                </c:pt>
                <c:pt idx="165">
                  <c:v>75.458348000000001</c:v>
                </c:pt>
                <c:pt idx="166">
                  <c:v>75.458348000000001</c:v>
                </c:pt>
                <c:pt idx="167">
                  <c:v>75.501656999999994</c:v>
                </c:pt>
                <c:pt idx="168">
                  <c:v>75.501656999999994</c:v>
                </c:pt>
                <c:pt idx="169">
                  <c:v>75.501656999999994</c:v>
                </c:pt>
                <c:pt idx="170">
                  <c:v>75.501656999999994</c:v>
                </c:pt>
                <c:pt idx="171">
                  <c:v>75.501656999999994</c:v>
                </c:pt>
                <c:pt idx="172">
                  <c:v>75.544965000000005</c:v>
                </c:pt>
                <c:pt idx="173">
                  <c:v>75.544965000000005</c:v>
                </c:pt>
                <c:pt idx="174">
                  <c:v>75.559402000000006</c:v>
                </c:pt>
                <c:pt idx="175">
                  <c:v>75.559402000000006</c:v>
                </c:pt>
                <c:pt idx="176">
                  <c:v>75.559402000000006</c:v>
                </c:pt>
                <c:pt idx="177">
                  <c:v>75.559402000000006</c:v>
                </c:pt>
                <c:pt idx="178">
                  <c:v>75.559402000000006</c:v>
                </c:pt>
                <c:pt idx="179">
                  <c:v>75.588279999999997</c:v>
                </c:pt>
                <c:pt idx="180">
                  <c:v>75.588279999999997</c:v>
                </c:pt>
                <c:pt idx="181">
                  <c:v>75.588279999999997</c:v>
                </c:pt>
                <c:pt idx="182">
                  <c:v>75.588279999999997</c:v>
                </c:pt>
                <c:pt idx="183">
                  <c:v>75.588279999999997</c:v>
                </c:pt>
                <c:pt idx="184">
                  <c:v>75.588279999999997</c:v>
                </c:pt>
                <c:pt idx="185">
                  <c:v>75.588279999999997</c:v>
                </c:pt>
                <c:pt idx="186">
                  <c:v>75.588279999999997</c:v>
                </c:pt>
                <c:pt idx="187">
                  <c:v>75.617152000000004</c:v>
                </c:pt>
                <c:pt idx="188">
                  <c:v>75.631589000000005</c:v>
                </c:pt>
                <c:pt idx="189">
                  <c:v>75.81926</c:v>
                </c:pt>
                <c:pt idx="190">
                  <c:v>75.81926</c:v>
                </c:pt>
                <c:pt idx="191">
                  <c:v>75.833696000000003</c:v>
                </c:pt>
                <c:pt idx="192">
                  <c:v>75.905877000000004</c:v>
                </c:pt>
                <c:pt idx="193">
                  <c:v>75.949185999999997</c:v>
                </c:pt>
                <c:pt idx="194">
                  <c:v>75.949185999999997</c:v>
                </c:pt>
                <c:pt idx="195">
                  <c:v>75.949185999999997</c:v>
                </c:pt>
                <c:pt idx="196">
                  <c:v>75.949185999999997</c:v>
                </c:pt>
                <c:pt idx="197">
                  <c:v>75.949185999999997</c:v>
                </c:pt>
                <c:pt idx="198">
                  <c:v>75.949185999999997</c:v>
                </c:pt>
                <c:pt idx="199">
                  <c:v>75.949185999999997</c:v>
                </c:pt>
                <c:pt idx="200">
                  <c:v>75.949185999999997</c:v>
                </c:pt>
              </c:numCache>
            </c:numRef>
          </c:val>
          <c:smooth val="0"/>
          <c:extLst>
            <c:ext xmlns:c16="http://schemas.microsoft.com/office/drawing/2014/chart" uri="{C3380CC4-5D6E-409C-BE32-E72D297353CC}">
              <c16:uniqueId val="{00000002-A9F9-4906-9963-E7B073B3E4C2}"/>
            </c:ext>
          </c:extLst>
        </c:ser>
        <c:dLbls>
          <c:showLegendKey val="0"/>
          <c:showVal val="0"/>
          <c:showCatName val="0"/>
          <c:showSerName val="0"/>
          <c:showPercent val="0"/>
          <c:showBubbleSize val="0"/>
        </c:dLbls>
        <c:smooth val="0"/>
        <c:axId val="1956887840"/>
        <c:axId val="1956882848"/>
      </c:lineChart>
      <c:catAx>
        <c:axId val="19568878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400"/>
                  <a:t>パターン数</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56882848"/>
        <c:crosses val="autoZero"/>
        <c:auto val="1"/>
        <c:lblAlgn val="ctr"/>
        <c:lblOffset val="100"/>
        <c:tickLblSkip val="10"/>
        <c:noMultiLvlLbl val="0"/>
      </c:catAx>
      <c:valAx>
        <c:axId val="19568828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400"/>
                  <a:t>故障検出率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1956887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650591787439614E-2"/>
          <c:y val="3.2337962962962964E-2"/>
          <c:w val="0.83136896135265703"/>
          <c:h val="0.71199768518518514"/>
        </c:manualLayout>
      </c:layout>
      <c:lineChart>
        <c:grouping val="standard"/>
        <c:varyColors val="0"/>
        <c:ser>
          <c:idx val="0"/>
          <c:order val="0"/>
          <c:tx>
            <c:v>LFSR(フェーズシフタなし)</c:v>
          </c:tx>
          <c:spPr>
            <a:ln w="28575" cap="rnd">
              <a:solidFill>
                <a:schemeClr val="accent6"/>
              </a:solidFill>
              <a:round/>
            </a:ln>
            <a:effectLst/>
          </c:spPr>
          <c:marker>
            <c:symbol val="none"/>
          </c:marker>
          <c:cat>
            <c:numRef>
              <c:f>Sheet1!$H$1:$H$201</c:f>
              <c:numCache>
                <c:formatCode>General</c:formatCode>
                <c:ptCount val="201"/>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numCache>
            </c:numRef>
          </c:cat>
          <c:val>
            <c:numRef>
              <c:f>Sheet1!$I$1:$I$201</c:f>
              <c:numCache>
                <c:formatCode>General</c:formatCode>
                <c:ptCount val="201"/>
                <c:pt idx="0">
                  <c:v>0</c:v>
                </c:pt>
                <c:pt idx="1">
                  <c:v>39.237766999999998</c:v>
                </c:pt>
                <c:pt idx="2">
                  <c:v>43.756318</c:v>
                </c:pt>
                <c:pt idx="3">
                  <c:v>45.676338999999999</c:v>
                </c:pt>
                <c:pt idx="4">
                  <c:v>47.66854</c:v>
                </c:pt>
                <c:pt idx="5">
                  <c:v>51.739573</c:v>
                </c:pt>
                <c:pt idx="6">
                  <c:v>52.259278000000002</c:v>
                </c:pt>
                <c:pt idx="7">
                  <c:v>52.952218000000002</c:v>
                </c:pt>
                <c:pt idx="8">
                  <c:v>54.655695000000001</c:v>
                </c:pt>
                <c:pt idx="9">
                  <c:v>56.835568000000002</c:v>
                </c:pt>
                <c:pt idx="10">
                  <c:v>57.629561000000002</c:v>
                </c:pt>
                <c:pt idx="11">
                  <c:v>57.788359999999997</c:v>
                </c:pt>
                <c:pt idx="12">
                  <c:v>58.048217999999999</c:v>
                </c:pt>
                <c:pt idx="13">
                  <c:v>58.957701999999998</c:v>
                </c:pt>
                <c:pt idx="14">
                  <c:v>60.184783000000003</c:v>
                </c:pt>
                <c:pt idx="15">
                  <c:v>61.094271999999997</c:v>
                </c:pt>
                <c:pt idx="16">
                  <c:v>61.585104000000001</c:v>
                </c:pt>
                <c:pt idx="17">
                  <c:v>62.321353000000002</c:v>
                </c:pt>
                <c:pt idx="18">
                  <c:v>62.913238999999997</c:v>
                </c:pt>
                <c:pt idx="19">
                  <c:v>63.779414000000003</c:v>
                </c:pt>
                <c:pt idx="20">
                  <c:v>63.981521000000001</c:v>
                </c:pt>
                <c:pt idx="21">
                  <c:v>64.241373999999993</c:v>
                </c:pt>
                <c:pt idx="22">
                  <c:v>64.356863000000004</c:v>
                </c:pt>
                <c:pt idx="23">
                  <c:v>64.674460999999994</c:v>
                </c:pt>
                <c:pt idx="24">
                  <c:v>65.251911000000007</c:v>
                </c:pt>
                <c:pt idx="25">
                  <c:v>65.771615999999995</c:v>
                </c:pt>
                <c:pt idx="26">
                  <c:v>66.349064999999996</c:v>
                </c:pt>
                <c:pt idx="27">
                  <c:v>66.377938</c:v>
                </c:pt>
                <c:pt idx="28">
                  <c:v>66.681099000000003</c:v>
                </c:pt>
                <c:pt idx="29">
                  <c:v>66.897643000000002</c:v>
                </c:pt>
                <c:pt idx="30">
                  <c:v>67.128628000000006</c:v>
                </c:pt>
                <c:pt idx="31">
                  <c:v>67.244118</c:v>
                </c:pt>
                <c:pt idx="32">
                  <c:v>67.503971000000007</c:v>
                </c:pt>
                <c:pt idx="33">
                  <c:v>67.518406999999996</c:v>
                </c:pt>
                <c:pt idx="34">
                  <c:v>67.648332999999994</c:v>
                </c:pt>
                <c:pt idx="35">
                  <c:v>67.662769999999995</c:v>
                </c:pt>
                <c:pt idx="36">
                  <c:v>68.225783000000007</c:v>
                </c:pt>
                <c:pt idx="37">
                  <c:v>68.427891000000002</c:v>
                </c:pt>
                <c:pt idx="38">
                  <c:v>68.456762999999995</c:v>
                </c:pt>
                <c:pt idx="39">
                  <c:v>68.586689000000007</c:v>
                </c:pt>
                <c:pt idx="40">
                  <c:v>68.601124999999996</c:v>
                </c:pt>
                <c:pt idx="41">
                  <c:v>68.832104999999999</c:v>
                </c:pt>
                <c:pt idx="42">
                  <c:v>68.860978000000003</c:v>
                </c:pt>
                <c:pt idx="43">
                  <c:v>68.904286999999997</c:v>
                </c:pt>
                <c:pt idx="44">
                  <c:v>69.034212999999994</c:v>
                </c:pt>
                <c:pt idx="45">
                  <c:v>69.193011999999996</c:v>
                </c:pt>
                <c:pt idx="46">
                  <c:v>69.308501000000007</c:v>
                </c:pt>
                <c:pt idx="47">
                  <c:v>69.539486999999994</c:v>
                </c:pt>
                <c:pt idx="48">
                  <c:v>69.626104999999995</c:v>
                </c:pt>
                <c:pt idx="49">
                  <c:v>69.640540999999999</c:v>
                </c:pt>
                <c:pt idx="50">
                  <c:v>69.727159</c:v>
                </c:pt>
                <c:pt idx="51">
                  <c:v>69.929265999999998</c:v>
                </c:pt>
                <c:pt idx="52">
                  <c:v>70.044756000000007</c:v>
                </c:pt>
                <c:pt idx="53">
                  <c:v>70.102501000000004</c:v>
                </c:pt>
                <c:pt idx="54">
                  <c:v>70.304608000000002</c:v>
                </c:pt>
                <c:pt idx="55">
                  <c:v>70.347916999999995</c:v>
                </c:pt>
                <c:pt idx="56">
                  <c:v>70.362352999999999</c:v>
                </c:pt>
                <c:pt idx="57">
                  <c:v>70.521152000000001</c:v>
                </c:pt>
                <c:pt idx="58">
                  <c:v>70.521152000000001</c:v>
                </c:pt>
                <c:pt idx="59">
                  <c:v>70.535588000000004</c:v>
                </c:pt>
                <c:pt idx="60">
                  <c:v>70.593333000000001</c:v>
                </c:pt>
                <c:pt idx="61">
                  <c:v>70.853185999999994</c:v>
                </c:pt>
                <c:pt idx="62">
                  <c:v>70.910931000000005</c:v>
                </c:pt>
                <c:pt idx="63">
                  <c:v>71.011983999999998</c:v>
                </c:pt>
                <c:pt idx="64">
                  <c:v>71.055293000000006</c:v>
                </c:pt>
                <c:pt idx="65">
                  <c:v>71.199656000000004</c:v>
                </c:pt>
                <c:pt idx="66">
                  <c:v>71.257401000000002</c:v>
                </c:pt>
                <c:pt idx="67">
                  <c:v>71.257401000000002</c:v>
                </c:pt>
                <c:pt idx="68">
                  <c:v>71.344018000000005</c:v>
                </c:pt>
                <c:pt idx="69">
                  <c:v>71.372889999999998</c:v>
                </c:pt>
                <c:pt idx="70">
                  <c:v>71.387326999999999</c:v>
                </c:pt>
                <c:pt idx="71">
                  <c:v>71.488380000000006</c:v>
                </c:pt>
                <c:pt idx="72">
                  <c:v>71.531689</c:v>
                </c:pt>
                <c:pt idx="73">
                  <c:v>71.618307000000001</c:v>
                </c:pt>
                <c:pt idx="74">
                  <c:v>71.647178999999994</c:v>
                </c:pt>
                <c:pt idx="75">
                  <c:v>71.719359999999995</c:v>
                </c:pt>
                <c:pt idx="76">
                  <c:v>72.094702999999996</c:v>
                </c:pt>
                <c:pt idx="77">
                  <c:v>72.181319999999999</c:v>
                </c:pt>
                <c:pt idx="78">
                  <c:v>72.267938000000001</c:v>
                </c:pt>
                <c:pt idx="79">
                  <c:v>72.267938000000001</c:v>
                </c:pt>
                <c:pt idx="80">
                  <c:v>72.296809999999994</c:v>
                </c:pt>
                <c:pt idx="81">
                  <c:v>72.354555000000005</c:v>
                </c:pt>
                <c:pt idx="82">
                  <c:v>72.354555000000005</c:v>
                </c:pt>
                <c:pt idx="83">
                  <c:v>72.354555000000005</c:v>
                </c:pt>
                <c:pt idx="84">
                  <c:v>72.397863999999998</c:v>
                </c:pt>
                <c:pt idx="85">
                  <c:v>72.412300000000002</c:v>
                </c:pt>
                <c:pt idx="86">
                  <c:v>72.542225999999999</c:v>
                </c:pt>
                <c:pt idx="87">
                  <c:v>72.542225999999999</c:v>
                </c:pt>
                <c:pt idx="88">
                  <c:v>72.542225999999999</c:v>
                </c:pt>
                <c:pt idx="89">
                  <c:v>72.542225999999999</c:v>
                </c:pt>
                <c:pt idx="90">
                  <c:v>72.542225999999999</c:v>
                </c:pt>
                <c:pt idx="91">
                  <c:v>72.556663</c:v>
                </c:pt>
                <c:pt idx="92">
                  <c:v>72.599970999999996</c:v>
                </c:pt>
                <c:pt idx="93">
                  <c:v>72.599970999999996</c:v>
                </c:pt>
                <c:pt idx="94">
                  <c:v>72.701025000000001</c:v>
                </c:pt>
                <c:pt idx="95">
                  <c:v>72.744333999999995</c:v>
                </c:pt>
                <c:pt idx="96">
                  <c:v>72.744333999999995</c:v>
                </c:pt>
                <c:pt idx="97">
                  <c:v>72.903131999999999</c:v>
                </c:pt>
                <c:pt idx="98">
                  <c:v>72.932005000000004</c:v>
                </c:pt>
                <c:pt idx="99">
                  <c:v>72.975313999999997</c:v>
                </c:pt>
                <c:pt idx="100">
                  <c:v>73.047494999999998</c:v>
                </c:pt>
                <c:pt idx="101">
                  <c:v>73.105239999999995</c:v>
                </c:pt>
                <c:pt idx="102">
                  <c:v>73.105239999999995</c:v>
                </c:pt>
                <c:pt idx="103">
                  <c:v>73.134112000000002</c:v>
                </c:pt>
                <c:pt idx="104">
                  <c:v>73.134112000000002</c:v>
                </c:pt>
                <c:pt idx="105">
                  <c:v>73.134112000000002</c:v>
                </c:pt>
                <c:pt idx="106">
                  <c:v>73.134112000000002</c:v>
                </c:pt>
                <c:pt idx="107">
                  <c:v>73.495018000000002</c:v>
                </c:pt>
                <c:pt idx="108">
                  <c:v>73.523891000000006</c:v>
                </c:pt>
                <c:pt idx="109">
                  <c:v>73.523891000000006</c:v>
                </c:pt>
                <c:pt idx="110">
                  <c:v>73.523891000000006</c:v>
                </c:pt>
                <c:pt idx="111">
                  <c:v>73.523891000000006</c:v>
                </c:pt>
                <c:pt idx="112">
                  <c:v>73.538326999999995</c:v>
                </c:pt>
                <c:pt idx="113">
                  <c:v>73.827051999999995</c:v>
                </c:pt>
                <c:pt idx="114">
                  <c:v>73.841487999999998</c:v>
                </c:pt>
                <c:pt idx="115">
                  <c:v>73.884797000000006</c:v>
                </c:pt>
                <c:pt idx="116">
                  <c:v>73.956978000000007</c:v>
                </c:pt>
                <c:pt idx="117">
                  <c:v>73.956978000000007</c:v>
                </c:pt>
                <c:pt idx="118">
                  <c:v>73.956978000000007</c:v>
                </c:pt>
                <c:pt idx="119">
                  <c:v>73.956978000000007</c:v>
                </c:pt>
                <c:pt idx="120">
                  <c:v>73.956978000000007</c:v>
                </c:pt>
                <c:pt idx="121">
                  <c:v>73.956978000000007</c:v>
                </c:pt>
                <c:pt idx="122">
                  <c:v>73.985850999999997</c:v>
                </c:pt>
                <c:pt idx="123">
                  <c:v>73.985850999999997</c:v>
                </c:pt>
                <c:pt idx="124">
                  <c:v>73.985850999999997</c:v>
                </c:pt>
                <c:pt idx="125">
                  <c:v>73.985850999999997</c:v>
                </c:pt>
                <c:pt idx="126">
                  <c:v>73.985850999999997</c:v>
                </c:pt>
                <c:pt idx="127">
                  <c:v>73.985850999999997</c:v>
                </c:pt>
                <c:pt idx="128">
                  <c:v>74.058031999999997</c:v>
                </c:pt>
                <c:pt idx="129">
                  <c:v>74.058031999999997</c:v>
                </c:pt>
                <c:pt idx="130">
                  <c:v>74.058031999999997</c:v>
                </c:pt>
                <c:pt idx="131">
                  <c:v>74.115776999999994</c:v>
                </c:pt>
                <c:pt idx="132">
                  <c:v>74.115776999999994</c:v>
                </c:pt>
                <c:pt idx="133">
                  <c:v>74.115776999999994</c:v>
                </c:pt>
                <c:pt idx="134">
                  <c:v>74.173522000000006</c:v>
                </c:pt>
                <c:pt idx="135">
                  <c:v>74.173522000000006</c:v>
                </c:pt>
                <c:pt idx="136">
                  <c:v>74.361193</c:v>
                </c:pt>
                <c:pt idx="137">
                  <c:v>74.390066000000004</c:v>
                </c:pt>
                <c:pt idx="138">
                  <c:v>74.649918</c:v>
                </c:pt>
                <c:pt idx="139">
                  <c:v>74.779843999999997</c:v>
                </c:pt>
                <c:pt idx="140">
                  <c:v>74.779843999999997</c:v>
                </c:pt>
                <c:pt idx="141">
                  <c:v>74.779843999999997</c:v>
                </c:pt>
                <c:pt idx="142">
                  <c:v>74.996387999999996</c:v>
                </c:pt>
                <c:pt idx="143">
                  <c:v>75.025260000000003</c:v>
                </c:pt>
                <c:pt idx="144">
                  <c:v>75.386167</c:v>
                </c:pt>
                <c:pt idx="145">
                  <c:v>75.386167</c:v>
                </c:pt>
                <c:pt idx="146">
                  <c:v>75.386167</c:v>
                </c:pt>
                <c:pt idx="147">
                  <c:v>75.472784000000004</c:v>
                </c:pt>
                <c:pt idx="148">
                  <c:v>75.472784000000004</c:v>
                </c:pt>
                <c:pt idx="149">
                  <c:v>75.559402000000006</c:v>
                </c:pt>
                <c:pt idx="150">
                  <c:v>75.559402000000006</c:v>
                </c:pt>
                <c:pt idx="151">
                  <c:v>75.573843999999994</c:v>
                </c:pt>
                <c:pt idx="152">
                  <c:v>75.573843999999994</c:v>
                </c:pt>
                <c:pt idx="153">
                  <c:v>75.573843999999994</c:v>
                </c:pt>
                <c:pt idx="154">
                  <c:v>75.573843999999994</c:v>
                </c:pt>
                <c:pt idx="155">
                  <c:v>75.573843999999994</c:v>
                </c:pt>
                <c:pt idx="156">
                  <c:v>75.573843999999994</c:v>
                </c:pt>
                <c:pt idx="157">
                  <c:v>75.631589000000005</c:v>
                </c:pt>
                <c:pt idx="158">
                  <c:v>75.631589000000005</c:v>
                </c:pt>
                <c:pt idx="159">
                  <c:v>75.631589000000005</c:v>
                </c:pt>
                <c:pt idx="160">
                  <c:v>75.631589000000005</c:v>
                </c:pt>
                <c:pt idx="161">
                  <c:v>75.631589000000005</c:v>
                </c:pt>
                <c:pt idx="162">
                  <c:v>75.646024999999995</c:v>
                </c:pt>
                <c:pt idx="163">
                  <c:v>75.674897000000001</c:v>
                </c:pt>
                <c:pt idx="164">
                  <c:v>75.674897000000001</c:v>
                </c:pt>
                <c:pt idx="165">
                  <c:v>75.674897000000001</c:v>
                </c:pt>
                <c:pt idx="166">
                  <c:v>75.674897000000001</c:v>
                </c:pt>
                <c:pt idx="167">
                  <c:v>75.674897000000001</c:v>
                </c:pt>
                <c:pt idx="168">
                  <c:v>75.804823999999996</c:v>
                </c:pt>
                <c:pt idx="169">
                  <c:v>75.804823999999996</c:v>
                </c:pt>
                <c:pt idx="170">
                  <c:v>75.81926</c:v>
                </c:pt>
                <c:pt idx="171">
                  <c:v>75.81926</c:v>
                </c:pt>
                <c:pt idx="172">
                  <c:v>75.963622000000001</c:v>
                </c:pt>
                <c:pt idx="173">
                  <c:v>75.963622000000001</c:v>
                </c:pt>
                <c:pt idx="174">
                  <c:v>75.963622000000001</c:v>
                </c:pt>
                <c:pt idx="175">
                  <c:v>76.035803999999999</c:v>
                </c:pt>
                <c:pt idx="176">
                  <c:v>76.035803999999999</c:v>
                </c:pt>
                <c:pt idx="177">
                  <c:v>76.035803999999999</c:v>
                </c:pt>
                <c:pt idx="178">
                  <c:v>76.035803999999999</c:v>
                </c:pt>
                <c:pt idx="179">
                  <c:v>76.064676000000006</c:v>
                </c:pt>
                <c:pt idx="180">
                  <c:v>76.252347</c:v>
                </c:pt>
                <c:pt idx="181">
                  <c:v>76.252347</c:v>
                </c:pt>
                <c:pt idx="182">
                  <c:v>76.281220000000005</c:v>
                </c:pt>
                <c:pt idx="183">
                  <c:v>76.310091999999997</c:v>
                </c:pt>
                <c:pt idx="184">
                  <c:v>76.310091999999997</c:v>
                </c:pt>
                <c:pt idx="185">
                  <c:v>76.310091999999997</c:v>
                </c:pt>
                <c:pt idx="186">
                  <c:v>76.310091999999997</c:v>
                </c:pt>
                <c:pt idx="187">
                  <c:v>76.310091999999997</c:v>
                </c:pt>
                <c:pt idx="188">
                  <c:v>76.310091999999997</c:v>
                </c:pt>
                <c:pt idx="189">
                  <c:v>76.483327000000003</c:v>
                </c:pt>
                <c:pt idx="190">
                  <c:v>76.483327000000003</c:v>
                </c:pt>
                <c:pt idx="191">
                  <c:v>76.526635999999996</c:v>
                </c:pt>
                <c:pt idx="192">
                  <c:v>76.526635999999996</c:v>
                </c:pt>
                <c:pt idx="193">
                  <c:v>76.526635999999996</c:v>
                </c:pt>
                <c:pt idx="194">
                  <c:v>76.526635999999996</c:v>
                </c:pt>
                <c:pt idx="195">
                  <c:v>76.526635999999996</c:v>
                </c:pt>
                <c:pt idx="196">
                  <c:v>76.541072</c:v>
                </c:pt>
                <c:pt idx="197">
                  <c:v>76.541072</c:v>
                </c:pt>
                <c:pt idx="198">
                  <c:v>76.541072</c:v>
                </c:pt>
                <c:pt idx="199">
                  <c:v>76.541072</c:v>
                </c:pt>
                <c:pt idx="200">
                  <c:v>76.541072</c:v>
                </c:pt>
              </c:numCache>
            </c:numRef>
          </c:val>
          <c:smooth val="0"/>
          <c:extLst>
            <c:ext xmlns:c16="http://schemas.microsoft.com/office/drawing/2014/chart" uri="{C3380CC4-5D6E-409C-BE32-E72D297353CC}">
              <c16:uniqueId val="{00000000-6BF1-4827-A45C-F1E5036A7472}"/>
            </c:ext>
          </c:extLst>
        </c:ser>
        <c:ser>
          <c:idx val="1"/>
          <c:order val="1"/>
          <c:tx>
            <c:v>LFSR(フェーズシフタあり)</c:v>
          </c:tx>
          <c:spPr>
            <a:ln w="28575" cap="rnd">
              <a:solidFill>
                <a:schemeClr val="accent5"/>
              </a:solidFill>
              <a:round/>
            </a:ln>
            <a:effectLst/>
          </c:spPr>
          <c:marker>
            <c:symbol val="none"/>
          </c:marker>
          <c:cat>
            <c:numRef>
              <c:f>Sheet1!$H$1:$H$201</c:f>
              <c:numCache>
                <c:formatCode>General</c:formatCode>
                <c:ptCount val="201"/>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numCache>
            </c:numRef>
          </c:cat>
          <c:val>
            <c:numRef>
              <c:f>Sheet1!$J$1:$J$201</c:f>
              <c:numCache>
                <c:formatCode>General</c:formatCode>
                <c:ptCount val="201"/>
                <c:pt idx="0">
                  <c:v>0</c:v>
                </c:pt>
                <c:pt idx="1">
                  <c:v>37.462102999999999</c:v>
                </c:pt>
                <c:pt idx="2">
                  <c:v>42.774647000000002</c:v>
                </c:pt>
                <c:pt idx="3">
                  <c:v>45.835137000000003</c:v>
                </c:pt>
                <c:pt idx="4">
                  <c:v>49.242097000000001</c:v>
                </c:pt>
                <c:pt idx="5">
                  <c:v>52.836728000000001</c:v>
                </c:pt>
                <c:pt idx="6">
                  <c:v>53.471922999999997</c:v>
                </c:pt>
                <c:pt idx="7">
                  <c:v>54.193734999999997</c:v>
                </c:pt>
                <c:pt idx="8">
                  <c:v>54.626821999999997</c:v>
                </c:pt>
                <c:pt idx="9">
                  <c:v>56.171500999999999</c:v>
                </c:pt>
                <c:pt idx="10">
                  <c:v>56.503534000000002</c:v>
                </c:pt>
                <c:pt idx="11">
                  <c:v>56.590152000000003</c:v>
                </c:pt>
                <c:pt idx="12">
                  <c:v>56.647897</c:v>
                </c:pt>
                <c:pt idx="13">
                  <c:v>57.874977999999999</c:v>
                </c:pt>
                <c:pt idx="14">
                  <c:v>59.130937000000003</c:v>
                </c:pt>
                <c:pt idx="15">
                  <c:v>60.213655000000003</c:v>
                </c:pt>
                <c:pt idx="16">
                  <c:v>60.747802</c:v>
                </c:pt>
                <c:pt idx="17">
                  <c:v>61.570667999999998</c:v>
                </c:pt>
                <c:pt idx="18">
                  <c:v>62.003756000000003</c:v>
                </c:pt>
                <c:pt idx="19">
                  <c:v>62.942110999999997</c:v>
                </c:pt>
                <c:pt idx="20">
                  <c:v>64.097010999999995</c:v>
                </c:pt>
                <c:pt idx="21">
                  <c:v>64.313554999999994</c:v>
                </c:pt>
                <c:pt idx="22">
                  <c:v>64.342427000000001</c:v>
                </c:pt>
                <c:pt idx="23">
                  <c:v>64.631152</c:v>
                </c:pt>
                <c:pt idx="24">
                  <c:v>64.818822999999995</c:v>
                </c:pt>
                <c:pt idx="25">
                  <c:v>65.223038000000003</c:v>
                </c:pt>
                <c:pt idx="26">
                  <c:v>66.190267000000006</c:v>
                </c:pt>
                <c:pt idx="27">
                  <c:v>66.233575000000002</c:v>
                </c:pt>
                <c:pt idx="28">
                  <c:v>66.276883999999995</c:v>
                </c:pt>
                <c:pt idx="29">
                  <c:v>66.652225999999999</c:v>
                </c:pt>
                <c:pt idx="30">
                  <c:v>67.359607999999994</c:v>
                </c:pt>
                <c:pt idx="31">
                  <c:v>67.402917000000002</c:v>
                </c:pt>
                <c:pt idx="32">
                  <c:v>67.417353000000006</c:v>
                </c:pt>
                <c:pt idx="33">
                  <c:v>67.532843</c:v>
                </c:pt>
                <c:pt idx="34">
                  <c:v>67.662769999999995</c:v>
                </c:pt>
                <c:pt idx="35">
                  <c:v>67.720515000000006</c:v>
                </c:pt>
                <c:pt idx="36">
                  <c:v>68.500072000000003</c:v>
                </c:pt>
                <c:pt idx="37">
                  <c:v>68.601124999999996</c:v>
                </c:pt>
                <c:pt idx="38">
                  <c:v>68.601124999999996</c:v>
                </c:pt>
                <c:pt idx="39">
                  <c:v>68.817668999999995</c:v>
                </c:pt>
                <c:pt idx="40">
                  <c:v>68.918723</c:v>
                </c:pt>
                <c:pt idx="41">
                  <c:v>69.178574999999995</c:v>
                </c:pt>
                <c:pt idx="42">
                  <c:v>69.207447999999999</c:v>
                </c:pt>
                <c:pt idx="43">
                  <c:v>69.322944000000007</c:v>
                </c:pt>
                <c:pt idx="44">
                  <c:v>69.380689000000004</c:v>
                </c:pt>
                <c:pt idx="45">
                  <c:v>69.669414000000003</c:v>
                </c:pt>
                <c:pt idx="46">
                  <c:v>69.972575000000006</c:v>
                </c:pt>
                <c:pt idx="47">
                  <c:v>70.405662000000007</c:v>
                </c:pt>
                <c:pt idx="48">
                  <c:v>70.477842999999993</c:v>
                </c:pt>
                <c:pt idx="49">
                  <c:v>70.506715999999997</c:v>
                </c:pt>
                <c:pt idx="50">
                  <c:v>70.578896999999998</c:v>
                </c:pt>
                <c:pt idx="51">
                  <c:v>70.983112000000006</c:v>
                </c:pt>
                <c:pt idx="52">
                  <c:v>71.040857000000003</c:v>
                </c:pt>
                <c:pt idx="53">
                  <c:v>71.113038000000003</c:v>
                </c:pt>
                <c:pt idx="54">
                  <c:v>71.141910999999993</c:v>
                </c:pt>
                <c:pt idx="55">
                  <c:v>71.156346999999997</c:v>
                </c:pt>
                <c:pt idx="56">
                  <c:v>71.185219000000004</c:v>
                </c:pt>
                <c:pt idx="57">
                  <c:v>71.315145000000001</c:v>
                </c:pt>
                <c:pt idx="58">
                  <c:v>71.372889999999998</c:v>
                </c:pt>
                <c:pt idx="59">
                  <c:v>71.473944000000003</c:v>
                </c:pt>
                <c:pt idx="60">
                  <c:v>71.589433999999997</c:v>
                </c:pt>
                <c:pt idx="61">
                  <c:v>71.618307000000001</c:v>
                </c:pt>
                <c:pt idx="62">
                  <c:v>71.791542000000007</c:v>
                </c:pt>
                <c:pt idx="63">
                  <c:v>71.805977999999996</c:v>
                </c:pt>
                <c:pt idx="64">
                  <c:v>71.834850000000003</c:v>
                </c:pt>
                <c:pt idx="65">
                  <c:v>72.051394000000002</c:v>
                </c:pt>
                <c:pt idx="66">
                  <c:v>72.109138999999999</c:v>
                </c:pt>
                <c:pt idx="67">
                  <c:v>72.123575000000002</c:v>
                </c:pt>
                <c:pt idx="68">
                  <c:v>72.253501</c:v>
                </c:pt>
                <c:pt idx="69">
                  <c:v>72.368990999999994</c:v>
                </c:pt>
                <c:pt idx="70">
                  <c:v>72.368990999999994</c:v>
                </c:pt>
                <c:pt idx="71">
                  <c:v>72.368990999999994</c:v>
                </c:pt>
                <c:pt idx="72">
                  <c:v>72.470044999999999</c:v>
                </c:pt>
                <c:pt idx="73">
                  <c:v>72.556663</c:v>
                </c:pt>
                <c:pt idx="74">
                  <c:v>72.571099000000004</c:v>
                </c:pt>
                <c:pt idx="75">
                  <c:v>72.614407999999997</c:v>
                </c:pt>
                <c:pt idx="76">
                  <c:v>72.628844000000001</c:v>
                </c:pt>
                <c:pt idx="77">
                  <c:v>72.802079000000006</c:v>
                </c:pt>
                <c:pt idx="78">
                  <c:v>72.830950999999999</c:v>
                </c:pt>
                <c:pt idx="79">
                  <c:v>72.830950999999999</c:v>
                </c:pt>
                <c:pt idx="80">
                  <c:v>72.830950999999999</c:v>
                </c:pt>
                <c:pt idx="81">
                  <c:v>72.874260000000007</c:v>
                </c:pt>
                <c:pt idx="82">
                  <c:v>72.874260000000007</c:v>
                </c:pt>
                <c:pt idx="83">
                  <c:v>72.874260000000007</c:v>
                </c:pt>
                <c:pt idx="84">
                  <c:v>72.946440999999993</c:v>
                </c:pt>
                <c:pt idx="85">
                  <c:v>72.960876999999996</c:v>
                </c:pt>
                <c:pt idx="86">
                  <c:v>73.076367000000005</c:v>
                </c:pt>
                <c:pt idx="87">
                  <c:v>73.105239999999995</c:v>
                </c:pt>
                <c:pt idx="88">
                  <c:v>73.119675999999998</c:v>
                </c:pt>
                <c:pt idx="89">
                  <c:v>73.134112000000002</c:v>
                </c:pt>
                <c:pt idx="90">
                  <c:v>73.177420999999995</c:v>
                </c:pt>
                <c:pt idx="91">
                  <c:v>73.177420999999995</c:v>
                </c:pt>
                <c:pt idx="92">
                  <c:v>73.220730000000003</c:v>
                </c:pt>
                <c:pt idx="93">
                  <c:v>73.235166000000007</c:v>
                </c:pt>
                <c:pt idx="94">
                  <c:v>73.264038999999997</c:v>
                </c:pt>
                <c:pt idx="95">
                  <c:v>73.278475</c:v>
                </c:pt>
                <c:pt idx="96">
                  <c:v>73.307346999999993</c:v>
                </c:pt>
                <c:pt idx="97">
                  <c:v>73.538326999999995</c:v>
                </c:pt>
                <c:pt idx="98">
                  <c:v>73.5672</c:v>
                </c:pt>
                <c:pt idx="99">
                  <c:v>73.5672</c:v>
                </c:pt>
                <c:pt idx="100">
                  <c:v>73.971414999999993</c:v>
                </c:pt>
                <c:pt idx="101">
                  <c:v>73.971414999999993</c:v>
                </c:pt>
                <c:pt idx="102">
                  <c:v>74.029160000000005</c:v>
                </c:pt>
                <c:pt idx="103">
                  <c:v>74.043595999999994</c:v>
                </c:pt>
                <c:pt idx="104">
                  <c:v>74.115776999999994</c:v>
                </c:pt>
                <c:pt idx="105">
                  <c:v>74.159086000000002</c:v>
                </c:pt>
                <c:pt idx="106">
                  <c:v>74.187957999999995</c:v>
                </c:pt>
                <c:pt idx="107">
                  <c:v>74.260138999999995</c:v>
                </c:pt>
                <c:pt idx="108">
                  <c:v>74.289012</c:v>
                </c:pt>
                <c:pt idx="109">
                  <c:v>74.289012</c:v>
                </c:pt>
                <c:pt idx="110">
                  <c:v>74.289012</c:v>
                </c:pt>
                <c:pt idx="111">
                  <c:v>74.346756999999997</c:v>
                </c:pt>
                <c:pt idx="112">
                  <c:v>74.375629000000004</c:v>
                </c:pt>
                <c:pt idx="113">
                  <c:v>74.375629000000004</c:v>
                </c:pt>
                <c:pt idx="114">
                  <c:v>74.375629000000004</c:v>
                </c:pt>
                <c:pt idx="115">
                  <c:v>74.491118999999998</c:v>
                </c:pt>
                <c:pt idx="116">
                  <c:v>74.621046000000007</c:v>
                </c:pt>
                <c:pt idx="117">
                  <c:v>74.621046000000007</c:v>
                </c:pt>
                <c:pt idx="118">
                  <c:v>74.837588999999994</c:v>
                </c:pt>
                <c:pt idx="119">
                  <c:v>74.837588999999994</c:v>
                </c:pt>
                <c:pt idx="120">
                  <c:v>74.866461999999999</c:v>
                </c:pt>
                <c:pt idx="121">
                  <c:v>74.909769999999995</c:v>
                </c:pt>
                <c:pt idx="122">
                  <c:v>74.909769999999995</c:v>
                </c:pt>
                <c:pt idx="123">
                  <c:v>74.909769999999995</c:v>
                </c:pt>
                <c:pt idx="124">
                  <c:v>74.909769999999995</c:v>
                </c:pt>
                <c:pt idx="125">
                  <c:v>74.909769999999995</c:v>
                </c:pt>
                <c:pt idx="126">
                  <c:v>74.909769999999995</c:v>
                </c:pt>
                <c:pt idx="127">
                  <c:v>74.909769999999995</c:v>
                </c:pt>
                <c:pt idx="128">
                  <c:v>74.909769999999995</c:v>
                </c:pt>
                <c:pt idx="129">
                  <c:v>74.967515000000006</c:v>
                </c:pt>
                <c:pt idx="130">
                  <c:v>75.054132999999993</c:v>
                </c:pt>
                <c:pt idx="131">
                  <c:v>75.097442000000001</c:v>
                </c:pt>
                <c:pt idx="132">
                  <c:v>75.097442000000001</c:v>
                </c:pt>
                <c:pt idx="133">
                  <c:v>75.111878000000004</c:v>
                </c:pt>
                <c:pt idx="134">
                  <c:v>75.126313999999994</c:v>
                </c:pt>
                <c:pt idx="135">
                  <c:v>75.126313999999994</c:v>
                </c:pt>
                <c:pt idx="136">
                  <c:v>75.342858000000007</c:v>
                </c:pt>
                <c:pt idx="137">
                  <c:v>75.342858000000007</c:v>
                </c:pt>
                <c:pt idx="138">
                  <c:v>75.371729999999999</c:v>
                </c:pt>
                <c:pt idx="139">
                  <c:v>75.415038999999993</c:v>
                </c:pt>
                <c:pt idx="140">
                  <c:v>75.415038999999993</c:v>
                </c:pt>
                <c:pt idx="141">
                  <c:v>75.487219999999994</c:v>
                </c:pt>
                <c:pt idx="142">
                  <c:v>75.487219999999994</c:v>
                </c:pt>
                <c:pt idx="143">
                  <c:v>75.516092999999998</c:v>
                </c:pt>
                <c:pt idx="144">
                  <c:v>75.559402000000006</c:v>
                </c:pt>
                <c:pt idx="145">
                  <c:v>75.559402000000006</c:v>
                </c:pt>
                <c:pt idx="146">
                  <c:v>75.559402000000006</c:v>
                </c:pt>
                <c:pt idx="147">
                  <c:v>75.718205999999995</c:v>
                </c:pt>
                <c:pt idx="148">
                  <c:v>75.718205999999995</c:v>
                </c:pt>
                <c:pt idx="149">
                  <c:v>75.718205999999995</c:v>
                </c:pt>
                <c:pt idx="150">
                  <c:v>75.718205999999995</c:v>
                </c:pt>
                <c:pt idx="151">
                  <c:v>75.718205999999995</c:v>
                </c:pt>
                <c:pt idx="152">
                  <c:v>75.718205999999995</c:v>
                </c:pt>
                <c:pt idx="153">
                  <c:v>75.747078999999999</c:v>
                </c:pt>
                <c:pt idx="154">
                  <c:v>75.790386999999996</c:v>
                </c:pt>
                <c:pt idx="155">
                  <c:v>75.804823999999996</c:v>
                </c:pt>
                <c:pt idx="156">
                  <c:v>75.81926</c:v>
                </c:pt>
                <c:pt idx="157">
                  <c:v>75.81926</c:v>
                </c:pt>
                <c:pt idx="158">
                  <c:v>75.81926</c:v>
                </c:pt>
                <c:pt idx="159">
                  <c:v>75.81926</c:v>
                </c:pt>
                <c:pt idx="160">
                  <c:v>75.81926</c:v>
                </c:pt>
                <c:pt idx="161">
                  <c:v>75.920314000000005</c:v>
                </c:pt>
                <c:pt idx="162">
                  <c:v>75.920314000000005</c:v>
                </c:pt>
                <c:pt idx="163">
                  <c:v>75.920314000000005</c:v>
                </c:pt>
                <c:pt idx="164">
                  <c:v>75.920314000000005</c:v>
                </c:pt>
                <c:pt idx="165">
                  <c:v>75.920314000000005</c:v>
                </c:pt>
                <c:pt idx="166">
                  <c:v>75.920314000000005</c:v>
                </c:pt>
                <c:pt idx="167">
                  <c:v>75.920314000000005</c:v>
                </c:pt>
                <c:pt idx="168">
                  <c:v>76.035803999999999</c:v>
                </c:pt>
                <c:pt idx="169">
                  <c:v>76.093548999999996</c:v>
                </c:pt>
                <c:pt idx="170">
                  <c:v>76.136857000000006</c:v>
                </c:pt>
                <c:pt idx="171">
                  <c:v>76.136857000000006</c:v>
                </c:pt>
                <c:pt idx="172">
                  <c:v>76.310091999999997</c:v>
                </c:pt>
                <c:pt idx="173">
                  <c:v>76.310091999999997</c:v>
                </c:pt>
                <c:pt idx="174">
                  <c:v>76.310091999999997</c:v>
                </c:pt>
                <c:pt idx="175">
                  <c:v>76.310091999999997</c:v>
                </c:pt>
                <c:pt idx="176">
                  <c:v>76.310091999999997</c:v>
                </c:pt>
                <c:pt idx="177">
                  <c:v>76.310091999999997</c:v>
                </c:pt>
                <c:pt idx="178">
                  <c:v>76.310091999999997</c:v>
                </c:pt>
                <c:pt idx="179">
                  <c:v>76.396709999999999</c:v>
                </c:pt>
                <c:pt idx="180">
                  <c:v>76.584380999999993</c:v>
                </c:pt>
                <c:pt idx="181">
                  <c:v>76.584380999999993</c:v>
                </c:pt>
                <c:pt idx="182">
                  <c:v>76.642126000000005</c:v>
                </c:pt>
                <c:pt idx="183">
                  <c:v>76.642126000000005</c:v>
                </c:pt>
                <c:pt idx="184">
                  <c:v>76.642126000000005</c:v>
                </c:pt>
                <c:pt idx="185">
                  <c:v>76.656561999999994</c:v>
                </c:pt>
                <c:pt idx="186">
                  <c:v>76.656561999999994</c:v>
                </c:pt>
                <c:pt idx="187">
                  <c:v>76.656561999999994</c:v>
                </c:pt>
                <c:pt idx="188">
                  <c:v>76.656561999999994</c:v>
                </c:pt>
                <c:pt idx="189">
                  <c:v>76.829796999999999</c:v>
                </c:pt>
                <c:pt idx="190">
                  <c:v>76.829796999999999</c:v>
                </c:pt>
                <c:pt idx="191">
                  <c:v>76.829796999999999</c:v>
                </c:pt>
                <c:pt idx="192">
                  <c:v>76.829796999999999</c:v>
                </c:pt>
                <c:pt idx="193">
                  <c:v>76.829796999999999</c:v>
                </c:pt>
                <c:pt idx="194">
                  <c:v>76.829796999999999</c:v>
                </c:pt>
                <c:pt idx="195">
                  <c:v>76.829796999999999</c:v>
                </c:pt>
                <c:pt idx="196">
                  <c:v>76.829796999999999</c:v>
                </c:pt>
                <c:pt idx="197">
                  <c:v>76.829796999999999</c:v>
                </c:pt>
                <c:pt idx="198">
                  <c:v>76.844233000000003</c:v>
                </c:pt>
                <c:pt idx="199">
                  <c:v>76.844233000000003</c:v>
                </c:pt>
                <c:pt idx="200">
                  <c:v>76.844233000000003</c:v>
                </c:pt>
              </c:numCache>
            </c:numRef>
          </c:val>
          <c:smooth val="0"/>
          <c:extLst>
            <c:ext xmlns:c16="http://schemas.microsoft.com/office/drawing/2014/chart" uri="{C3380CC4-5D6E-409C-BE32-E72D297353CC}">
              <c16:uniqueId val="{00000001-6BF1-4827-A45C-F1E5036A7472}"/>
            </c:ext>
          </c:extLst>
        </c:ser>
        <c:ser>
          <c:idx val="2"/>
          <c:order val="2"/>
          <c:tx>
            <c:v>メルセンヌ・ツイスタ</c:v>
          </c:tx>
          <c:spPr>
            <a:ln w="28575" cap="rnd">
              <a:solidFill>
                <a:schemeClr val="accent4"/>
              </a:solidFill>
              <a:round/>
            </a:ln>
            <a:effectLst/>
          </c:spPr>
          <c:marker>
            <c:symbol val="none"/>
          </c:marker>
          <c:cat>
            <c:numRef>
              <c:f>Sheet1!$H$1:$H$201</c:f>
              <c:numCache>
                <c:formatCode>General</c:formatCode>
                <c:ptCount val="201"/>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numCache>
            </c:numRef>
          </c:cat>
          <c:val>
            <c:numRef>
              <c:f>Sheet1!$K$1:$K$201</c:f>
              <c:numCache>
                <c:formatCode>General</c:formatCode>
                <c:ptCount val="201"/>
                <c:pt idx="0">
                  <c:v>0</c:v>
                </c:pt>
                <c:pt idx="1">
                  <c:v>41.273277999999998</c:v>
                </c:pt>
                <c:pt idx="2">
                  <c:v>48.318176999999999</c:v>
                </c:pt>
                <c:pt idx="3">
                  <c:v>51.479720999999998</c:v>
                </c:pt>
                <c:pt idx="4">
                  <c:v>52.937781999999999</c:v>
                </c:pt>
                <c:pt idx="5">
                  <c:v>55.031036999999998</c:v>
                </c:pt>
                <c:pt idx="6">
                  <c:v>55.839466999999999</c:v>
                </c:pt>
                <c:pt idx="7">
                  <c:v>57.037675</c:v>
                </c:pt>
                <c:pt idx="8">
                  <c:v>58.380251999999999</c:v>
                </c:pt>
                <c:pt idx="9">
                  <c:v>59.260863000000001</c:v>
                </c:pt>
                <c:pt idx="10">
                  <c:v>60.603439999999999</c:v>
                </c:pt>
                <c:pt idx="11">
                  <c:v>61.296379999999999</c:v>
                </c:pt>
                <c:pt idx="12">
                  <c:v>61.541795999999998</c:v>
                </c:pt>
                <c:pt idx="13">
                  <c:v>62.436843000000003</c:v>
                </c:pt>
                <c:pt idx="14">
                  <c:v>63.606178999999997</c:v>
                </c:pt>
                <c:pt idx="15">
                  <c:v>64.039265999999998</c:v>
                </c:pt>
                <c:pt idx="16">
                  <c:v>64.255809999999997</c:v>
                </c:pt>
                <c:pt idx="17">
                  <c:v>64.472352999999998</c:v>
                </c:pt>
                <c:pt idx="18">
                  <c:v>64.558971</c:v>
                </c:pt>
                <c:pt idx="19">
                  <c:v>64.862132000000003</c:v>
                </c:pt>
                <c:pt idx="20">
                  <c:v>64.876568000000006</c:v>
                </c:pt>
                <c:pt idx="21">
                  <c:v>65.035366999999994</c:v>
                </c:pt>
                <c:pt idx="22">
                  <c:v>65.425145999999998</c:v>
                </c:pt>
                <c:pt idx="23">
                  <c:v>65.742743000000004</c:v>
                </c:pt>
                <c:pt idx="24">
                  <c:v>65.829359999999994</c:v>
                </c:pt>
                <c:pt idx="25">
                  <c:v>66.146957999999998</c:v>
                </c:pt>
                <c:pt idx="26">
                  <c:v>66.233575000000002</c:v>
                </c:pt>
                <c:pt idx="27">
                  <c:v>66.450119000000001</c:v>
                </c:pt>
                <c:pt idx="28">
                  <c:v>66.652225999999999</c:v>
                </c:pt>
                <c:pt idx="29">
                  <c:v>66.652225999999999</c:v>
                </c:pt>
                <c:pt idx="30">
                  <c:v>67.431790000000007</c:v>
                </c:pt>
                <c:pt idx="31">
                  <c:v>67.720515000000006</c:v>
                </c:pt>
                <c:pt idx="32">
                  <c:v>67.749386999999999</c:v>
                </c:pt>
                <c:pt idx="33">
                  <c:v>67.850441000000004</c:v>
                </c:pt>
                <c:pt idx="34">
                  <c:v>68.038111999999998</c:v>
                </c:pt>
                <c:pt idx="35">
                  <c:v>68.124729000000002</c:v>
                </c:pt>
                <c:pt idx="36">
                  <c:v>68.196911</c:v>
                </c:pt>
                <c:pt idx="37">
                  <c:v>68.254655999999997</c:v>
                </c:pt>
                <c:pt idx="38">
                  <c:v>68.254655999999997</c:v>
                </c:pt>
                <c:pt idx="39">
                  <c:v>68.370146000000005</c:v>
                </c:pt>
                <c:pt idx="40">
                  <c:v>68.500072000000003</c:v>
                </c:pt>
                <c:pt idx="41">
                  <c:v>68.745487999999995</c:v>
                </c:pt>
                <c:pt idx="42">
                  <c:v>68.832104999999999</c:v>
                </c:pt>
                <c:pt idx="43">
                  <c:v>68.860978000000003</c:v>
                </c:pt>
                <c:pt idx="44">
                  <c:v>69.423997</c:v>
                </c:pt>
                <c:pt idx="45">
                  <c:v>69.654977000000002</c:v>
                </c:pt>
                <c:pt idx="46">
                  <c:v>69.741595000000004</c:v>
                </c:pt>
                <c:pt idx="47">
                  <c:v>69.741595000000004</c:v>
                </c:pt>
                <c:pt idx="48">
                  <c:v>70.217990999999998</c:v>
                </c:pt>
                <c:pt idx="49">
                  <c:v>70.246863000000005</c:v>
                </c:pt>
                <c:pt idx="50">
                  <c:v>70.319045000000003</c:v>
                </c:pt>
                <c:pt idx="51">
                  <c:v>70.448971</c:v>
                </c:pt>
                <c:pt idx="52">
                  <c:v>70.463407000000004</c:v>
                </c:pt>
                <c:pt idx="53">
                  <c:v>70.463407000000004</c:v>
                </c:pt>
                <c:pt idx="54">
                  <c:v>70.477842999999993</c:v>
                </c:pt>
                <c:pt idx="55">
                  <c:v>70.535588000000004</c:v>
                </c:pt>
                <c:pt idx="56">
                  <c:v>70.535588000000004</c:v>
                </c:pt>
                <c:pt idx="57">
                  <c:v>70.578896999999998</c:v>
                </c:pt>
                <c:pt idx="58">
                  <c:v>70.838749000000007</c:v>
                </c:pt>
                <c:pt idx="59">
                  <c:v>70.838749000000007</c:v>
                </c:pt>
                <c:pt idx="60">
                  <c:v>70.925366999999994</c:v>
                </c:pt>
                <c:pt idx="61">
                  <c:v>71.084165999999996</c:v>
                </c:pt>
                <c:pt idx="62">
                  <c:v>71.329582000000002</c:v>
                </c:pt>
                <c:pt idx="63">
                  <c:v>71.387326999999999</c:v>
                </c:pt>
                <c:pt idx="64">
                  <c:v>71.445071999999996</c:v>
                </c:pt>
                <c:pt idx="65">
                  <c:v>71.445071999999996</c:v>
                </c:pt>
                <c:pt idx="66">
                  <c:v>71.445071999999996</c:v>
                </c:pt>
                <c:pt idx="67">
                  <c:v>71.459508</c:v>
                </c:pt>
                <c:pt idx="68">
                  <c:v>71.459508</c:v>
                </c:pt>
                <c:pt idx="69">
                  <c:v>71.459508</c:v>
                </c:pt>
                <c:pt idx="70">
                  <c:v>71.459508</c:v>
                </c:pt>
                <c:pt idx="71">
                  <c:v>71.546125000000004</c:v>
                </c:pt>
                <c:pt idx="72">
                  <c:v>71.546125000000004</c:v>
                </c:pt>
                <c:pt idx="73">
                  <c:v>71.560562000000004</c:v>
                </c:pt>
                <c:pt idx="74">
                  <c:v>71.560562000000004</c:v>
                </c:pt>
                <c:pt idx="75">
                  <c:v>71.560562000000004</c:v>
                </c:pt>
                <c:pt idx="76">
                  <c:v>71.560562000000004</c:v>
                </c:pt>
                <c:pt idx="77">
                  <c:v>71.574997999999994</c:v>
                </c:pt>
                <c:pt idx="78">
                  <c:v>71.589433999999997</c:v>
                </c:pt>
                <c:pt idx="79">
                  <c:v>71.777105000000006</c:v>
                </c:pt>
                <c:pt idx="80">
                  <c:v>71.777105000000006</c:v>
                </c:pt>
                <c:pt idx="81">
                  <c:v>71.849287000000004</c:v>
                </c:pt>
                <c:pt idx="82">
                  <c:v>71.849287000000004</c:v>
                </c:pt>
                <c:pt idx="83">
                  <c:v>71.907032000000001</c:v>
                </c:pt>
                <c:pt idx="84">
                  <c:v>71.993649000000005</c:v>
                </c:pt>
                <c:pt idx="85">
                  <c:v>72.008084999999994</c:v>
                </c:pt>
                <c:pt idx="86">
                  <c:v>72.022520999999998</c:v>
                </c:pt>
                <c:pt idx="87">
                  <c:v>72.022520999999998</c:v>
                </c:pt>
                <c:pt idx="88">
                  <c:v>72.022520999999998</c:v>
                </c:pt>
                <c:pt idx="89">
                  <c:v>72.036957999999998</c:v>
                </c:pt>
                <c:pt idx="90">
                  <c:v>72.166883999999996</c:v>
                </c:pt>
                <c:pt idx="91">
                  <c:v>72.195756000000003</c:v>
                </c:pt>
                <c:pt idx="92">
                  <c:v>72.239064999999997</c:v>
                </c:pt>
                <c:pt idx="93">
                  <c:v>72.253501</c:v>
                </c:pt>
                <c:pt idx="94">
                  <c:v>72.267938000000001</c:v>
                </c:pt>
                <c:pt idx="95">
                  <c:v>72.282374000000004</c:v>
                </c:pt>
                <c:pt idx="96">
                  <c:v>72.282374000000004</c:v>
                </c:pt>
                <c:pt idx="97">
                  <c:v>72.282374000000004</c:v>
                </c:pt>
                <c:pt idx="98">
                  <c:v>72.282374000000004</c:v>
                </c:pt>
                <c:pt idx="99">
                  <c:v>72.296809999999994</c:v>
                </c:pt>
                <c:pt idx="100">
                  <c:v>72.325682999999998</c:v>
                </c:pt>
                <c:pt idx="101">
                  <c:v>72.556663</c:v>
                </c:pt>
                <c:pt idx="102">
                  <c:v>72.585534999999993</c:v>
                </c:pt>
                <c:pt idx="103">
                  <c:v>72.599970999999996</c:v>
                </c:pt>
                <c:pt idx="104">
                  <c:v>72.599970999999996</c:v>
                </c:pt>
                <c:pt idx="105">
                  <c:v>72.614407999999997</c:v>
                </c:pt>
                <c:pt idx="106">
                  <c:v>72.614407999999997</c:v>
                </c:pt>
                <c:pt idx="107">
                  <c:v>72.657715999999994</c:v>
                </c:pt>
                <c:pt idx="108">
                  <c:v>72.672152999999994</c:v>
                </c:pt>
                <c:pt idx="109">
                  <c:v>72.672152999999994</c:v>
                </c:pt>
                <c:pt idx="110">
                  <c:v>73.033058999999994</c:v>
                </c:pt>
                <c:pt idx="111">
                  <c:v>73.033058999999994</c:v>
                </c:pt>
                <c:pt idx="112">
                  <c:v>73.033058999999994</c:v>
                </c:pt>
                <c:pt idx="113">
                  <c:v>73.033058999999994</c:v>
                </c:pt>
                <c:pt idx="114">
                  <c:v>73.047494999999998</c:v>
                </c:pt>
                <c:pt idx="115">
                  <c:v>73.047494999999998</c:v>
                </c:pt>
                <c:pt idx="116">
                  <c:v>73.047494999999998</c:v>
                </c:pt>
                <c:pt idx="117">
                  <c:v>73.047494999999998</c:v>
                </c:pt>
                <c:pt idx="118">
                  <c:v>73.047494999999998</c:v>
                </c:pt>
                <c:pt idx="119">
                  <c:v>73.047494999999998</c:v>
                </c:pt>
                <c:pt idx="120">
                  <c:v>73.061931000000001</c:v>
                </c:pt>
                <c:pt idx="121">
                  <c:v>73.249601999999996</c:v>
                </c:pt>
                <c:pt idx="122">
                  <c:v>73.249601999999996</c:v>
                </c:pt>
                <c:pt idx="123">
                  <c:v>73.249601999999996</c:v>
                </c:pt>
                <c:pt idx="124">
                  <c:v>73.393964999999994</c:v>
                </c:pt>
                <c:pt idx="125">
                  <c:v>73.393964999999994</c:v>
                </c:pt>
                <c:pt idx="126">
                  <c:v>73.393964999999994</c:v>
                </c:pt>
                <c:pt idx="127">
                  <c:v>73.393964999999994</c:v>
                </c:pt>
                <c:pt idx="128">
                  <c:v>73.408400999999998</c:v>
                </c:pt>
                <c:pt idx="129">
                  <c:v>73.653817000000004</c:v>
                </c:pt>
                <c:pt idx="130">
                  <c:v>73.668253000000007</c:v>
                </c:pt>
                <c:pt idx="131">
                  <c:v>73.682689999999994</c:v>
                </c:pt>
                <c:pt idx="132">
                  <c:v>73.942542000000003</c:v>
                </c:pt>
                <c:pt idx="133">
                  <c:v>73.942542000000003</c:v>
                </c:pt>
                <c:pt idx="134">
                  <c:v>73.956978000000007</c:v>
                </c:pt>
                <c:pt idx="135">
                  <c:v>73.956978000000007</c:v>
                </c:pt>
                <c:pt idx="136">
                  <c:v>73.956978000000007</c:v>
                </c:pt>
                <c:pt idx="137">
                  <c:v>73.956978000000007</c:v>
                </c:pt>
                <c:pt idx="138">
                  <c:v>73.956978000000007</c:v>
                </c:pt>
                <c:pt idx="139">
                  <c:v>73.956978000000007</c:v>
                </c:pt>
                <c:pt idx="140">
                  <c:v>73.956978000000007</c:v>
                </c:pt>
                <c:pt idx="141">
                  <c:v>73.971414999999993</c:v>
                </c:pt>
                <c:pt idx="142">
                  <c:v>73.971414999999993</c:v>
                </c:pt>
                <c:pt idx="143">
                  <c:v>73.971414999999993</c:v>
                </c:pt>
                <c:pt idx="144">
                  <c:v>73.971414999999993</c:v>
                </c:pt>
                <c:pt idx="145">
                  <c:v>73.971414999999993</c:v>
                </c:pt>
                <c:pt idx="146">
                  <c:v>74.000287</c:v>
                </c:pt>
                <c:pt idx="147">
                  <c:v>74.000287</c:v>
                </c:pt>
                <c:pt idx="148">
                  <c:v>74.000287</c:v>
                </c:pt>
                <c:pt idx="149">
                  <c:v>74.000287</c:v>
                </c:pt>
                <c:pt idx="150">
                  <c:v>74.000287</c:v>
                </c:pt>
                <c:pt idx="151">
                  <c:v>74.072468000000001</c:v>
                </c:pt>
                <c:pt idx="152">
                  <c:v>74.072468000000001</c:v>
                </c:pt>
                <c:pt idx="153">
                  <c:v>74.072468000000001</c:v>
                </c:pt>
                <c:pt idx="154">
                  <c:v>74.072468000000001</c:v>
                </c:pt>
                <c:pt idx="155">
                  <c:v>74.115776999999994</c:v>
                </c:pt>
                <c:pt idx="156">
                  <c:v>74.115776999999994</c:v>
                </c:pt>
                <c:pt idx="157">
                  <c:v>74.115776999999994</c:v>
                </c:pt>
                <c:pt idx="158">
                  <c:v>74.144649999999999</c:v>
                </c:pt>
                <c:pt idx="159">
                  <c:v>74.144649999999999</c:v>
                </c:pt>
                <c:pt idx="160">
                  <c:v>74.144649999999999</c:v>
                </c:pt>
                <c:pt idx="161">
                  <c:v>74.144649999999999</c:v>
                </c:pt>
                <c:pt idx="162">
                  <c:v>74.144649999999999</c:v>
                </c:pt>
                <c:pt idx="163">
                  <c:v>74.144649999999999</c:v>
                </c:pt>
                <c:pt idx="164">
                  <c:v>74.144649999999999</c:v>
                </c:pt>
                <c:pt idx="165">
                  <c:v>74.144649999999999</c:v>
                </c:pt>
                <c:pt idx="166">
                  <c:v>74.144649999999999</c:v>
                </c:pt>
                <c:pt idx="167">
                  <c:v>74.375629000000004</c:v>
                </c:pt>
                <c:pt idx="168">
                  <c:v>74.375629000000004</c:v>
                </c:pt>
                <c:pt idx="169">
                  <c:v>74.375629000000004</c:v>
                </c:pt>
                <c:pt idx="170">
                  <c:v>74.375629000000004</c:v>
                </c:pt>
                <c:pt idx="171">
                  <c:v>74.390066000000004</c:v>
                </c:pt>
                <c:pt idx="172">
                  <c:v>74.418937999999997</c:v>
                </c:pt>
                <c:pt idx="173">
                  <c:v>74.491118999999998</c:v>
                </c:pt>
                <c:pt idx="174">
                  <c:v>74.519992000000002</c:v>
                </c:pt>
                <c:pt idx="175">
                  <c:v>74.519992000000002</c:v>
                </c:pt>
                <c:pt idx="176">
                  <c:v>74.519992000000002</c:v>
                </c:pt>
                <c:pt idx="177">
                  <c:v>74.519992000000002</c:v>
                </c:pt>
                <c:pt idx="178">
                  <c:v>74.534428000000005</c:v>
                </c:pt>
                <c:pt idx="179">
                  <c:v>74.534428000000005</c:v>
                </c:pt>
                <c:pt idx="180">
                  <c:v>74.722099</c:v>
                </c:pt>
                <c:pt idx="181">
                  <c:v>74.750972000000004</c:v>
                </c:pt>
                <c:pt idx="182">
                  <c:v>74.750972000000004</c:v>
                </c:pt>
                <c:pt idx="183">
                  <c:v>74.750972000000004</c:v>
                </c:pt>
                <c:pt idx="184">
                  <c:v>74.750972000000004</c:v>
                </c:pt>
                <c:pt idx="185">
                  <c:v>74.750972000000004</c:v>
                </c:pt>
                <c:pt idx="186">
                  <c:v>74.750972000000004</c:v>
                </c:pt>
                <c:pt idx="187">
                  <c:v>74.750972000000004</c:v>
                </c:pt>
                <c:pt idx="188">
                  <c:v>74.750972000000004</c:v>
                </c:pt>
                <c:pt idx="189">
                  <c:v>74.909769999999995</c:v>
                </c:pt>
                <c:pt idx="190">
                  <c:v>74.909769999999995</c:v>
                </c:pt>
                <c:pt idx="191">
                  <c:v>74.938642999999999</c:v>
                </c:pt>
                <c:pt idx="192">
                  <c:v>74.938642999999999</c:v>
                </c:pt>
                <c:pt idx="193">
                  <c:v>74.938642999999999</c:v>
                </c:pt>
                <c:pt idx="194">
                  <c:v>74.938642999999999</c:v>
                </c:pt>
                <c:pt idx="195">
                  <c:v>74.938642999999999</c:v>
                </c:pt>
                <c:pt idx="196">
                  <c:v>74.938642999999999</c:v>
                </c:pt>
                <c:pt idx="197">
                  <c:v>74.967515000000006</c:v>
                </c:pt>
                <c:pt idx="198">
                  <c:v>74.967515000000006</c:v>
                </c:pt>
                <c:pt idx="199">
                  <c:v>74.967515000000006</c:v>
                </c:pt>
                <c:pt idx="200">
                  <c:v>74.967515000000006</c:v>
                </c:pt>
              </c:numCache>
            </c:numRef>
          </c:val>
          <c:smooth val="0"/>
          <c:extLst>
            <c:ext xmlns:c16="http://schemas.microsoft.com/office/drawing/2014/chart" uri="{C3380CC4-5D6E-409C-BE32-E72D297353CC}">
              <c16:uniqueId val="{00000002-6BF1-4827-A45C-F1E5036A7472}"/>
            </c:ext>
          </c:extLst>
        </c:ser>
        <c:dLbls>
          <c:showLegendKey val="0"/>
          <c:showVal val="0"/>
          <c:showCatName val="0"/>
          <c:showSerName val="0"/>
          <c:showPercent val="0"/>
          <c:showBubbleSize val="0"/>
        </c:dLbls>
        <c:smooth val="0"/>
        <c:axId val="81586016"/>
        <c:axId val="81592672"/>
      </c:lineChart>
      <c:catAx>
        <c:axId val="815860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400"/>
                  <a:t>パターン数</a:t>
                </a:r>
              </a:p>
            </c:rich>
          </c:tx>
          <c:layout>
            <c:manualLayout>
              <c:xMode val="edge"/>
              <c:yMode val="edge"/>
              <c:x val="0.44543913043478267"/>
              <c:y val="0.8368023148148148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1592672"/>
        <c:crosses val="autoZero"/>
        <c:auto val="1"/>
        <c:lblAlgn val="ctr"/>
        <c:lblOffset val="100"/>
        <c:tickLblSkip val="10"/>
        <c:noMultiLvlLbl val="0"/>
      </c:catAx>
      <c:valAx>
        <c:axId val="81592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400"/>
                  <a:t>故障検出率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15860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3438285024154596E-2"/>
          <c:y val="3.5277777777777776E-2"/>
          <c:w val="0.83597041062801924"/>
          <c:h val="0.71307569444444441"/>
        </c:manualLayout>
      </c:layout>
      <c:lineChart>
        <c:grouping val="standard"/>
        <c:varyColors val="0"/>
        <c:ser>
          <c:idx val="0"/>
          <c:order val="0"/>
          <c:tx>
            <c:v>LFSR(フェーズシフタなし)</c:v>
          </c:tx>
          <c:spPr>
            <a:ln w="28575" cap="rnd">
              <a:solidFill>
                <a:schemeClr val="accent6"/>
              </a:solidFill>
              <a:round/>
            </a:ln>
            <a:effectLst/>
          </c:spPr>
          <c:marker>
            <c:symbol val="none"/>
          </c:marker>
          <c:cat>
            <c:numRef>
              <c:f>Sheet1!$N$1:$N$201</c:f>
              <c:numCache>
                <c:formatCode>General</c:formatCode>
                <c:ptCount val="201"/>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numCache>
            </c:numRef>
          </c:cat>
          <c:val>
            <c:numRef>
              <c:f>Sheet1!$O$1:$O$201</c:f>
              <c:numCache>
                <c:formatCode>General</c:formatCode>
                <c:ptCount val="201"/>
                <c:pt idx="0">
                  <c:v>0</c:v>
                </c:pt>
                <c:pt idx="1">
                  <c:v>39.180022000000001</c:v>
                </c:pt>
                <c:pt idx="2">
                  <c:v>43.626392000000003</c:v>
                </c:pt>
                <c:pt idx="3">
                  <c:v>45.661901999999998</c:v>
                </c:pt>
                <c:pt idx="4">
                  <c:v>49.501950000000001</c:v>
                </c:pt>
                <c:pt idx="5">
                  <c:v>52.822291999999997</c:v>
                </c:pt>
                <c:pt idx="6">
                  <c:v>53.341996999999999</c:v>
                </c:pt>
                <c:pt idx="7">
                  <c:v>53.789520000000003</c:v>
                </c:pt>
                <c:pt idx="8">
                  <c:v>55.622923</c:v>
                </c:pt>
                <c:pt idx="9">
                  <c:v>57.427453999999997</c:v>
                </c:pt>
                <c:pt idx="10">
                  <c:v>58.207017</c:v>
                </c:pt>
                <c:pt idx="11">
                  <c:v>58.336942999999998</c:v>
                </c:pt>
                <c:pt idx="12">
                  <c:v>58.611232000000001</c:v>
                </c:pt>
                <c:pt idx="13">
                  <c:v>59.549588</c:v>
                </c:pt>
                <c:pt idx="14">
                  <c:v>61.123145000000001</c:v>
                </c:pt>
                <c:pt idx="15">
                  <c:v>62.249172000000002</c:v>
                </c:pt>
                <c:pt idx="16">
                  <c:v>62.509023999999997</c:v>
                </c:pt>
                <c:pt idx="17">
                  <c:v>63.158655000000003</c:v>
                </c:pt>
                <c:pt idx="18">
                  <c:v>63.606178999999997</c:v>
                </c:pt>
                <c:pt idx="19">
                  <c:v>64.111446999999998</c:v>
                </c:pt>
                <c:pt idx="20">
                  <c:v>64.198065</c:v>
                </c:pt>
                <c:pt idx="21">
                  <c:v>64.400171999999998</c:v>
                </c:pt>
                <c:pt idx="22">
                  <c:v>64.486789999999999</c:v>
                </c:pt>
                <c:pt idx="23">
                  <c:v>64.688896999999997</c:v>
                </c:pt>
                <c:pt idx="24">
                  <c:v>65.324091999999993</c:v>
                </c:pt>
                <c:pt idx="25">
                  <c:v>65.482890999999995</c:v>
                </c:pt>
                <c:pt idx="26">
                  <c:v>65.901542000000006</c:v>
                </c:pt>
                <c:pt idx="27">
                  <c:v>65.959287000000003</c:v>
                </c:pt>
                <c:pt idx="28">
                  <c:v>66.392374000000004</c:v>
                </c:pt>
                <c:pt idx="29">
                  <c:v>66.450119000000001</c:v>
                </c:pt>
                <c:pt idx="30">
                  <c:v>66.536736000000005</c:v>
                </c:pt>
                <c:pt idx="31">
                  <c:v>66.580044999999998</c:v>
                </c:pt>
                <c:pt idx="32">
                  <c:v>66.608918000000003</c:v>
                </c:pt>
                <c:pt idx="33">
                  <c:v>66.724407999999997</c:v>
                </c:pt>
                <c:pt idx="34">
                  <c:v>67.013132999999996</c:v>
                </c:pt>
                <c:pt idx="35">
                  <c:v>67.143065000000007</c:v>
                </c:pt>
                <c:pt idx="36">
                  <c:v>67.720515000000006</c:v>
                </c:pt>
                <c:pt idx="37">
                  <c:v>67.893749</c:v>
                </c:pt>
                <c:pt idx="38">
                  <c:v>67.922622000000004</c:v>
                </c:pt>
                <c:pt idx="39">
                  <c:v>67.937057999999993</c:v>
                </c:pt>
                <c:pt idx="40">
                  <c:v>67.951493999999997</c:v>
                </c:pt>
                <c:pt idx="41">
                  <c:v>68.341273000000001</c:v>
                </c:pt>
                <c:pt idx="42">
                  <c:v>68.370146000000005</c:v>
                </c:pt>
                <c:pt idx="43">
                  <c:v>68.456762999999995</c:v>
                </c:pt>
                <c:pt idx="44">
                  <c:v>68.644434000000004</c:v>
                </c:pt>
                <c:pt idx="45">
                  <c:v>69.048648999999997</c:v>
                </c:pt>
                <c:pt idx="46">
                  <c:v>69.178574999999995</c:v>
                </c:pt>
                <c:pt idx="47">
                  <c:v>69.221884000000003</c:v>
                </c:pt>
                <c:pt idx="48">
                  <c:v>69.308501000000007</c:v>
                </c:pt>
                <c:pt idx="49">
                  <c:v>69.322944000000007</c:v>
                </c:pt>
                <c:pt idx="50">
                  <c:v>69.481741999999997</c:v>
                </c:pt>
                <c:pt idx="51">
                  <c:v>69.640540999999999</c:v>
                </c:pt>
                <c:pt idx="52">
                  <c:v>69.741595000000004</c:v>
                </c:pt>
                <c:pt idx="53">
                  <c:v>69.784903999999997</c:v>
                </c:pt>
                <c:pt idx="54">
                  <c:v>69.871521000000001</c:v>
                </c:pt>
                <c:pt idx="55">
                  <c:v>69.900392999999994</c:v>
                </c:pt>
                <c:pt idx="56">
                  <c:v>69.914829999999995</c:v>
                </c:pt>
                <c:pt idx="57">
                  <c:v>70.030320000000003</c:v>
                </c:pt>
                <c:pt idx="58">
                  <c:v>70.044756000000007</c:v>
                </c:pt>
                <c:pt idx="59">
                  <c:v>70.073627999999999</c:v>
                </c:pt>
                <c:pt idx="60">
                  <c:v>70.145809999999997</c:v>
                </c:pt>
                <c:pt idx="61">
                  <c:v>70.535588000000004</c:v>
                </c:pt>
                <c:pt idx="62">
                  <c:v>70.593333000000001</c:v>
                </c:pt>
                <c:pt idx="63">
                  <c:v>70.809877</c:v>
                </c:pt>
                <c:pt idx="64">
                  <c:v>70.882058000000001</c:v>
                </c:pt>
                <c:pt idx="65">
                  <c:v>71.069728999999995</c:v>
                </c:pt>
                <c:pt idx="66">
                  <c:v>71.127474000000007</c:v>
                </c:pt>
                <c:pt idx="67">
                  <c:v>71.127474000000007</c:v>
                </c:pt>
                <c:pt idx="68">
                  <c:v>71.141910999999993</c:v>
                </c:pt>
                <c:pt idx="69">
                  <c:v>71.185219000000004</c:v>
                </c:pt>
                <c:pt idx="70">
                  <c:v>71.199656000000004</c:v>
                </c:pt>
                <c:pt idx="71">
                  <c:v>71.271837000000005</c:v>
                </c:pt>
                <c:pt idx="72">
                  <c:v>71.488380000000006</c:v>
                </c:pt>
                <c:pt idx="73">
                  <c:v>71.502816999999993</c:v>
                </c:pt>
                <c:pt idx="74">
                  <c:v>71.531689</c:v>
                </c:pt>
                <c:pt idx="75">
                  <c:v>71.618307000000001</c:v>
                </c:pt>
                <c:pt idx="76">
                  <c:v>71.647178999999994</c:v>
                </c:pt>
                <c:pt idx="77">
                  <c:v>71.690488000000002</c:v>
                </c:pt>
                <c:pt idx="78">
                  <c:v>71.820414</c:v>
                </c:pt>
                <c:pt idx="79">
                  <c:v>71.820414</c:v>
                </c:pt>
                <c:pt idx="80">
                  <c:v>71.820414</c:v>
                </c:pt>
                <c:pt idx="81">
                  <c:v>71.878158999999997</c:v>
                </c:pt>
                <c:pt idx="82">
                  <c:v>71.878158999999997</c:v>
                </c:pt>
                <c:pt idx="83">
                  <c:v>71.878158999999997</c:v>
                </c:pt>
                <c:pt idx="84">
                  <c:v>71.921468000000004</c:v>
                </c:pt>
                <c:pt idx="85">
                  <c:v>71.921468000000004</c:v>
                </c:pt>
                <c:pt idx="86">
                  <c:v>72.022520999999998</c:v>
                </c:pt>
                <c:pt idx="87">
                  <c:v>72.022520999999998</c:v>
                </c:pt>
                <c:pt idx="88">
                  <c:v>72.022520999999998</c:v>
                </c:pt>
                <c:pt idx="89">
                  <c:v>72.022520999999998</c:v>
                </c:pt>
                <c:pt idx="90">
                  <c:v>72.022520999999998</c:v>
                </c:pt>
                <c:pt idx="91">
                  <c:v>72.022520999999998</c:v>
                </c:pt>
                <c:pt idx="92">
                  <c:v>72.094702999999996</c:v>
                </c:pt>
                <c:pt idx="93">
                  <c:v>72.094702999999996</c:v>
                </c:pt>
                <c:pt idx="94">
                  <c:v>72.138011000000006</c:v>
                </c:pt>
                <c:pt idx="95">
                  <c:v>72.166883999999996</c:v>
                </c:pt>
                <c:pt idx="96">
                  <c:v>72.166883999999996</c:v>
                </c:pt>
                <c:pt idx="97">
                  <c:v>72.470044999999999</c:v>
                </c:pt>
                <c:pt idx="98">
                  <c:v>72.470044999999999</c:v>
                </c:pt>
                <c:pt idx="99">
                  <c:v>72.556663</c:v>
                </c:pt>
                <c:pt idx="100">
                  <c:v>72.556663</c:v>
                </c:pt>
                <c:pt idx="101">
                  <c:v>72.599970999999996</c:v>
                </c:pt>
                <c:pt idx="102">
                  <c:v>72.773206000000002</c:v>
                </c:pt>
                <c:pt idx="103">
                  <c:v>72.773206000000002</c:v>
                </c:pt>
                <c:pt idx="104">
                  <c:v>72.917569</c:v>
                </c:pt>
                <c:pt idx="105">
                  <c:v>72.960876999999996</c:v>
                </c:pt>
                <c:pt idx="106">
                  <c:v>72.960876999999996</c:v>
                </c:pt>
                <c:pt idx="107">
                  <c:v>73.336219999999997</c:v>
                </c:pt>
                <c:pt idx="108">
                  <c:v>73.350656000000001</c:v>
                </c:pt>
                <c:pt idx="109">
                  <c:v>73.552762999999999</c:v>
                </c:pt>
                <c:pt idx="110">
                  <c:v>73.552762999999999</c:v>
                </c:pt>
                <c:pt idx="111">
                  <c:v>73.552762999999999</c:v>
                </c:pt>
                <c:pt idx="112">
                  <c:v>73.5672</c:v>
                </c:pt>
                <c:pt idx="113">
                  <c:v>73.884797000000006</c:v>
                </c:pt>
                <c:pt idx="114">
                  <c:v>73.899232999999995</c:v>
                </c:pt>
                <c:pt idx="115">
                  <c:v>73.956978000000007</c:v>
                </c:pt>
                <c:pt idx="116">
                  <c:v>74.014723000000004</c:v>
                </c:pt>
                <c:pt idx="117">
                  <c:v>74.029160000000005</c:v>
                </c:pt>
                <c:pt idx="118">
                  <c:v>74.029160000000005</c:v>
                </c:pt>
                <c:pt idx="119">
                  <c:v>74.029160000000005</c:v>
                </c:pt>
                <c:pt idx="120">
                  <c:v>74.029160000000005</c:v>
                </c:pt>
                <c:pt idx="121">
                  <c:v>74.029160000000005</c:v>
                </c:pt>
                <c:pt idx="122">
                  <c:v>74.029160000000005</c:v>
                </c:pt>
                <c:pt idx="123">
                  <c:v>74.029160000000005</c:v>
                </c:pt>
                <c:pt idx="124">
                  <c:v>74.029160000000005</c:v>
                </c:pt>
                <c:pt idx="125">
                  <c:v>74.029160000000005</c:v>
                </c:pt>
                <c:pt idx="126">
                  <c:v>74.029160000000005</c:v>
                </c:pt>
                <c:pt idx="127">
                  <c:v>74.029160000000005</c:v>
                </c:pt>
                <c:pt idx="128">
                  <c:v>74.058031999999997</c:v>
                </c:pt>
                <c:pt idx="129">
                  <c:v>74.058031999999997</c:v>
                </c:pt>
                <c:pt idx="130">
                  <c:v>74.072468000000001</c:v>
                </c:pt>
                <c:pt idx="131">
                  <c:v>74.144649999999999</c:v>
                </c:pt>
                <c:pt idx="132">
                  <c:v>74.144649999999999</c:v>
                </c:pt>
                <c:pt idx="133">
                  <c:v>74.159086000000002</c:v>
                </c:pt>
                <c:pt idx="134">
                  <c:v>74.159086000000002</c:v>
                </c:pt>
                <c:pt idx="135">
                  <c:v>74.159086000000002</c:v>
                </c:pt>
                <c:pt idx="136">
                  <c:v>74.462247000000005</c:v>
                </c:pt>
                <c:pt idx="137">
                  <c:v>74.462247000000005</c:v>
                </c:pt>
                <c:pt idx="138">
                  <c:v>74.462247000000005</c:v>
                </c:pt>
                <c:pt idx="139">
                  <c:v>74.722099</c:v>
                </c:pt>
                <c:pt idx="140">
                  <c:v>74.722099</c:v>
                </c:pt>
                <c:pt idx="141">
                  <c:v>74.722099</c:v>
                </c:pt>
                <c:pt idx="142">
                  <c:v>74.953079000000002</c:v>
                </c:pt>
                <c:pt idx="143">
                  <c:v>74.953079000000002</c:v>
                </c:pt>
                <c:pt idx="144">
                  <c:v>75.256240000000005</c:v>
                </c:pt>
                <c:pt idx="145">
                  <c:v>75.256240000000005</c:v>
                </c:pt>
                <c:pt idx="146">
                  <c:v>75.256240000000005</c:v>
                </c:pt>
                <c:pt idx="147">
                  <c:v>75.342858000000007</c:v>
                </c:pt>
                <c:pt idx="148">
                  <c:v>75.342858000000007</c:v>
                </c:pt>
                <c:pt idx="149">
                  <c:v>75.487219999999994</c:v>
                </c:pt>
                <c:pt idx="150">
                  <c:v>75.487219999999994</c:v>
                </c:pt>
                <c:pt idx="151">
                  <c:v>75.487219999999994</c:v>
                </c:pt>
                <c:pt idx="152">
                  <c:v>75.487219999999994</c:v>
                </c:pt>
                <c:pt idx="153">
                  <c:v>75.544965000000005</c:v>
                </c:pt>
                <c:pt idx="154">
                  <c:v>75.544965000000005</c:v>
                </c:pt>
                <c:pt idx="155">
                  <c:v>75.544965000000005</c:v>
                </c:pt>
                <c:pt idx="156">
                  <c:v>75.573843999999994</c:v>
                </c:pt>
                <c:pt idx="157">
                  <c:v>75.790386999999996</c:v>
                </c:pt>
                <c:pt idx="158">
                  <c:v>75.877004999999997</c:v>
                </c:pt>
                <c:pt idx="159">
                  <c:v>75.877004999999997</c:v>
                </c:pt>
                <c:pt idx="160">
                  <c:v>75.920314000000005</c:v>
                </c:pt>
                <c:pt idx="161">
                  <c:v>75.963622000000001</c:v>
                </c:pt>
                <c:pt idx="162">
                  <c:v>75.963622000000001</c:v>
                </c:pt>
                <c:pt idx="163">
                  <c:v>76.021366999999998</c:v>
                </c:pt>
                <c:pt idx="164">
                  <c:v>76.021366999999998</c:v>
                </c:pt>
                <c:pt idx="165">
                  <c:v>76.021366999999998</c:v>
                </c:pt>
                <c:pt idx="166">
                  <c:v>76.021366999999998</c:v>
                </c:pt>
                <c:pt idx="167">
                  <c:v>76.021366999999998</c:v>
                </c:pt>
                <c:pt idx="168">
                  <c:v>76.151293999999993</c:v>
                </c:pt>
                <c:pt idx="169">
                  <c:v>76.151293999999993</c:v>
                </c:pt>
                <c:pt idx="170">
                  <c:v>76.165729999999996</c:v>
                </c:pt>
                <c:pt idx="171">
                  <c:v>76.165729999999996</c:v>
                </c:pt>
                <c:pt idx="172">
                  <c:v>76.367836999999994</c:v>
                </c:pt>
                <c:pt idx="173">
                  <c:v>76.367836999999994</c:v>
                </c:pt>
                <c:pt idx="174">
                  <c:v>76.367836999999994</c:v>
                </c:pt>
                <c:pt idx="175">
                  <c:v>76.367836999999994</c:v>
                </c:pt>
                <c:pt idx="176">
                  <c:v>76.367836999999994</c:v>
                </c:pt>
                <c:pt idx="177">
                  <c:v>76.396709999999999</c:v>
                </c:pt>
                <c:pt idx="178">
                  <c:v>76.396709999999999</c:v>
                </c:pt>
                <c:pt idx="179">
                  <c:v>76.396709999999999</c:v>
                </c:pt>
                <c:pt idx="180">
                  <c:v>76.425582000000006</c:v>
                </c:pt>
                <c:pt idx="181">
                  <c:v>76.425582000000006</c:v>
                </c:pt>
                <c:pt idx="182">
                  <c:v>76.454454999999996</c:v>
                </c:pt>
                <c:pt idx="183">
                  <c:v>76.483327000000003</c:v>
                </c:pt>
                <c:pt idx="184">
                  <c:v>76.483327000000003</c:v>
                </c:pt>
                <c:pt idx="185">
                  <c:v>76.483327000000003</c:v>
                </c:pt>
                <c:pt idx="186">
                  <c:v>76.483327000000003</c:v>
                </c:pt>
                <c:pt idx="187">
                  <c:v>76.483327000000003</c:v>
                </c:pt>
                <c:pt idx="188">
                  <c:v>76.483327000000003</c:v>
                </c:pt>
                <c:pt idx="189">
                  <c:v>76.627690000000001</c:v>
                </c:pt>
                <c:pt idx="190">
                  <c:v>76.627690000000001</c:v>
                </c:pt>
                <c:pt idx="191">
                  <c:v>76.627690000000001</c:v>
                </c:pt>
                <c:pt idx="192">
                  <c:v>76.627690000000001</c:v>
                </c:pt>
                <c:pt idx="193">
                  <c:v>76.627690000000001</c:v>
                </c:pt>
                <c:pt idx="194">
                  <c:v>76.627690000000001</c:v>
                </c:pt>
                <c:pt idx="195">
                  <c:v>76.627690000000001</c:v>
                </c:pt>
                <c:pt idx="196">
                  <c:v>76.642126000000005</c:v>
                </c:pt>
                <c:pt idx="197">
                  <c:v>76.642126000000005</c:v>
                </c:pt>
                <c:pt idx="198">
                  <c:v>76.642126000000005</c:v>
                </c:pt>
                <c:pt idx="199">
                  <c:v>76.656561999999994</c:v>
                </c:pt>
                <c:pt idx="200">
                  <c:v>76.656561999999994</c:v>
                </c:pt>
              </c:numCache>
            </c:numRef>
          </c:val>
          <c:smooth val="0"/>
          <c:extLst>
            <c:ext xmlns:c16="http://schemas.microsoft.com/office/drawing/2014/chart" uri="{C3380CC4-5D6E-409C-BE32-E72D297353CC}">
              <c16:uniqueId val="{00000000-C8D7-48CB-ADEE-23F043B7901B}"/>
            </c:ext>
          </c:extLst>
        </c:ser>
        <c:ser>
          <c:idx val="1"/>
          <c:order val="1"/>
          <c:tx>
            <c:v>LFSR(フェーズシフタあり）</c:v>
          </c:tx>
          <c:spPr>
            <a:ln w="28575" cap="rnd">
              <a:solidFill>
                <a:schemeClr val="accent5"/>
              </a:solidFill>
              <a:round/>
            </a:ln>
            <a:effectLst/>
          </c:spPr>
          <c:marker>
            <c:symbol val="none"/>
          </c:marker>
          <c:cat>
            <c:numRef>
              <c:f>Sheet1!$N$1:$N$201</c:f>
              <c:numCache>
                <c:formatCode>General</c:formatCode>
                <c:ptCount val="201"/>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numCache>
            </c:numRef>
          </c:cat>
          <c:val>
            <c:numRef>
              <c:f>Sheet1!$P$1:$P$201</c:f>
              <c:numCache>
                <c:formatCode>General</c:formatCode>
                <c:ptCount val="201"/>
                <c:pt idx="0">
                  <c:v>0</c:v>
                </c:pt>
                <c:pt idx="1">
                  <c:v>39.439875000000001</c:v>
                </c:pt>
                <c:pt idx="2">
                  <c:v>43.077809000000002</c:v>
                </c:pt>
                <c:pt idx="3">
                  <c:v>45.604157000000001</c:v>
                </c:pt>
                <c:pt idx="4">
                  <c:v>50.844520000000003</c:v>
                </c:pt>
                <c:pt idx="5">
                  <c:v>54.655695000000001</c:v>
                </c:pt>
                <c:pt idx="6">
                  <c:v>55.594051</c:v>
                </c:pt>
                <c:pt idx="7">
                  <c:v>56.113756000000002</c:v>
                </c:pt>
                <c:pt idx="8">
                  <c:v>57.052112000000001</c:v>
                </c:pt>
                <c:pt idx="9">
                  <c:v>58.322507000000002</c:v>
                </c:pt>
                <c:pt idx="10">
                  <c:v>59.231991000000001</c:v>
                </c:pt>
                <c:pt idx="11">
                  <c:v>59.448534000000002</c:v>
                </c:pt>
                <c:pt idx="12">
                  <c:v>59.549588</c:v>
                </c:pt>
                <c:pt idx="13">
                  <c:v>60.487949999999998</c:v>
                </c:pt>
                <c:pt idx="14">
                  <c:v>62.075937000000003</c:v>
                </c:pt>
                <c:pt idx="15">
                  <c:v>62.797749000000003</c:v>
                </c:pt>
                <c:pt idx="16">
                  <c:v>63.476253</c:v>
                </c:pt>
                <c:pt idx="17">
                  <c:v>63.923775999999997</c:v>
                </c:pt>
                <c:pt idx="18">
                  <c:v>64.039265999999998</c:v>
                </c:pt>
                <c:pt idx="19">
                  <c:v>65.093112000000005</c:v>
                </c:pt>
                <c:pt idx="20">
                  <c:v>65.670562000000004</c:v>
                </c:pt>
                <c:pt idx="21">
                  <c:v>65.872669000000002</c:v>
                </c:pt>
                <c:pt idx="22">
                  <c:v>65.901542000000006</c:v>
                </c:pt>
                <c:pt idx="23">
                  <c:v>66.060339999999997</c:v>
                </c:pt>
                <c:pt idx="24">
                  <c:v>66.248012000000003</c:v>
                </c:pt>
                <c:pt idx="25">
                  <c:v>66.565608999999995</c:v>
                </c:pt>
                <c:pt idx="26">
                  <c:v>66.984260000000006</c:v>
                </c:pt>
                <c:pt idx="27">
                  <c:v>67.027569</c:v>
                </c:pt>
                <c:pt idx="28">
                  <c:v>67.056447000000006</c:v>
                </c:pt>
                <c:pt idx="29">
                  <c:v>67.402917000000002</c:v>
                </c:pt>
                <c:pt idx="30">
                  <c:v>67.706078000000005</c:v>
                </c:pt>
                <c:pt idx="31">
                  <c:v>67.778260000000003</c:v>
                </c:pt>
                <c:pt idx="32">
                  <c:v>67.792696000000007</c:v>
                </c:pt>
                <c:pt idx="33">
                  <c:v>67.893749</c:v>
                </c:pt>
                <c:pt idx="34">
                  <c:v>68.124729000000002</c:v>
                </c:pt>
                <c:pt idx="35">
                  <c:v>68.297963999999993</c:v>
                </c:pt>
                <c:pt idx="36">
                  <c:v>69.063085000000001</c:v>
                </c:pt>
                <c:pt idx="37">
                  <c:v>69.106393999999995</c:v>
                </c:pt>
                <c:pt idx="38">
                  <c:v>69.120829999999998</c:v>
                </c:pt>
                <c:pt idx="39">
                  <c:v>69.236320000000006</c:v>
                </c:pt>
                <c:pt idx="40">
                  <c:v>69.294065000000003</c:v>
                </c:pt>
                <c:pt idx="41">
                  <c:v>69.611669000000006</c:v>
                </c:pt>
                <c:pt idx="42">
                  <c:v>69.669414000000003</c:v>
                </c:pt>
                <c:pt idx="43">
                  <c:v>69.871521000000001</c:v>
                </c:pt>
                <c:pt idx="44">
                  <c:v>69.929265999999998</c:v>
                </c:pt>
                <c:pt idx="45">
                  <c:v>70.232427000000001</c:v>
                </c:pt>
                <c:pt idx="46">
                  <c:v>70.304608000000002</c:v>
                </c:pt>
                <c:pt idx="47">
                  <c:v>70.391226000000003</c:v>
                </c:pt>
                <c:pt idx="48">
                  <c:v>70.607769000000005</c:v>
                </c:pt>
                <c:pt idx="49">
                  <c:v>70.607769000000005</c:v>
                </c:pt>
                <c:pt idx="50">
                  <c:v>70.737696</c:v>
                </c:pt>
                <c:pt idx="51">
                  <c:v>71.084165999999996</c:v>
                </c:pt>
                <c:pt idx="52">
                  <c:v>71.113038000000003</c:v>
                </c:pt>
                <c:pt idx="53">
                  <c:v>71.127474000000007</c:v>
                </c:pt>
                <c:pt idx="54">
                  <c:v>71.127474000000007</c:v>
                </c:pt>
                <c:pt idx="55">
                  <c:v>71.170783</c:v>
                </c:pt>
                <c:pt idx="56">
                  <c:v>71.242964000000001</c:v>
                </c:pt>
                <c:pt idx="57">
                  <c:v>71.271837000000005</c:v>
                </c:pt>
                <c:pt idx="58">
                  <c:v>71.315145000000001</c:v>
                </c:pt>
                <c:pt idx="59">
                  <c:v>71.344018000000005</c:v>
                </c:pt>
                <c:pt idx="60">
                  <c:v>71.445071999999996</c:v>
                </c:pt>
                <c:pt idx="61">
                  <c:v>71.546125000000004</c:v>
                </c:pt>
                <c:pt idx="62">
                  <c:v>71.704924000000005</c:v>
                </c:pt>
                <c:pt idx="63">
                  <c:v>71.719359999999995</c:v>
                </c:pt>
                <c:pt idx="64">
                  <c:v>71.733796999999996</c:v>
                </c:pt>
                <c:pt idx="65">
                  <c:v>72.036957999999998</c:v>
                </c:pt>
                <c:pt idx="66">
                  <c:v>72.109138999999999</c:v>
                </c:pt>
                <c:pt idx="67">
                  <c:v>72.123575000000002</c:v>
                </c:pt>
                <c:pt idx="68">
                  <c:v>72.152448000000007</c:v>
                </c:pt>
                <c:pt idx="69">
                  <c:v>72.152448000000007</c:v>
                </c:pt>
                <c:pt idx="70">
                  <c:v>72.152448000000007</c:v>
                </c:pt>
                <c:pt idx="71">
                  <c:v>72.152448000000007</c:v>
                </c:pt>
                <c:pt idx="72">
                  <c:v>72.253501</c:v>
                </c:pt>
                <c:pt idx="73">
                  <c:v>72.267938000000001</c:v>
                </c:pt>
                <c:pt idx="74">
                  <c:v>72.282374000000004</c:v>
                </c:pt>
                <c:pt idx="75">
                  <c:v>72.340119000000001</c:v>
                </c:pt>
                <c:pt idx="76">
                  <c:v>72.340119000000001</c:v>
                </c:pt>
                <c:pt idx="77">
                  <c:v>72.426736000000005</c:v>
                </c:pt>
                <c:pt idx="78">
                  <c:v>72.470044999999999</c:v>
                </c:pt>
                <c:pt idx="79">
                  <c:v>72.470044999999999</c:v>
                </c:pt>
                <c:pt idx="80">
                  <c:v>72.513354000000007</c:v>
                </c:pt>
                <c:pt idx="81">
                  <c:v>72.513354000000007</c:v>
                </c:pt>
                <c:pt idx="82">
                  <c:v>72.513354000000007</c:v>
                </c:pt>
                <c:pt idx="83">
                  <c:v>72.513354000000007</c:v>
                </c:pt>
                <c:pt idx="84">
                  <c:v>72.542225999999999</c:v>
                </c:pt>
                <c:pt idx="85">
                  <c:v>72.542225999999999</c:v>
                </c:pt>
                <c:pt idx="86">
                  <c:v>72.599970999999996</c:v>
                </c:pt>
                <c:pt idx="87">
                  <c:v>72.643280000000004</c:v>
                </c:pt>
                <c:pt idx="88">
                  <c:v>72.657715999999994</c:v>
                </c:pt>
                <c:pt idx="89">
                  <c:v>72.672152999999994</c:v>
                </c:pt>
                <c:pt idx="90">
                  <c:v>72.701025000000001</c:v>
                </c:pt>
                <c:pt idx="91">
                  <c:v>72.701025000000001</c:v>
                </c:pt>
                <c:pt idx="92">
                  <c:v>72.758769999999998</c:v>
                </c:pt>
                <c:pt idx="93">
                  <c:v>72.773206000000002</c:v>
                </c:pt>
                <c:pt idx="94">
                  <c:v>72.802079000000006</c:v>
                </c:pt>
                <c:pt idx="95">
                  <c:v>72.802079000000006</c:v>
                </c:pt>
                <c:pt idx="96">
                  <c:v>72.830950999999999</c:v>
                </c:pt>
                <c:pt idx="97">
                  <c:v>73.278475</c:v>
                </c:pt>
                <c:pt idx="98">
                  <c:v>73.278475</c:v>
                </c:pt>
                <c:pt idx="99">
                  <c:v>73.408400999999998</c:v>
                </c:pt>
                <c:pt idx="100">
                  <c:v>73.725998000000004</c:v>
                </c:pt>
                <c:pt idx="101">
                  <c:v>73.740435000000005</c:v>
                </c:pt>
                <c:pt idx="102">
                  <c:v>73.928106</c:v>
                </c:pt>
                <c:pt idx="103">
                  <c:v>73.928106</c:v>
                </c:pt>
                <c:pt idx="104">
                  <c:v>73.985850999999997</c:v>
                </c:pt>
                <c:pt idx="105">
                  <c:v>74.043595999999994</c:v>
                </c:pt>
                <c:pt idx="106">
                  <c:v>74.072468000000001</c:v>
                </c:pt>
                <c:pt idx="107">
                  <c:v>74.144649999999999</c:v>
                </c:pt>
                <c:pt idx="108">
                  <c:v>74.159086000000002</c:v>
                </c:pt>
                <c:pt idx="109">
                  <c:v>74.332320999999993</c:v>
                </c:pt>
                <c:pt idx="110">
                  <c:v>74.332320999999993</c:v>
                </c:pt>
                <c:pt idx="111">
                  <c:v>74.332320999999993</c:v>
                </c:pt>
                <c:pt idx="112">
                  <c:v>74.346756999999997</c:v>
                </c:pt>
                <c:pt idx="113">
                  <c:v>74.361193</c:v>
                </c:pt>
                <c:pt idx="114">
                  <c:v>74.361193</c:v>
                </c:pt>
                <c:pt idx="115">
                  <c:v>74.433374000000001</c:v>
                </c:pt>
                <c:pt idx="116">
                  <c:v>74.534428000000005</c:v>
                </c:pt>
                <c:pt idx="117">
                  <c:v>74.534428000000005</c:v>
                </c:pt>
                <c:pt idx="118">
                  <c:v>74.577736999999999</c:v>
                </c:pt>
                <c:pt idx="119">
                  <c:v>74.577736999999999</c:v>
                </c:pt>
                <c:pt idx="120">
                  <c:v>74.592173000000003</c:v>
                </c:pt>
                <c:pt idx="121">
                  <c:v>74.592173000000003</c:v>
                </c:pt>
                <c:pt idx="122">
                  <c:v>74.592173000000003</c:v>
                </c:pt>
                <c:pt idx="123">
                  <c:v>74.592173000000003</c:v>
                </c:pt>
                <c:pt idx="124">
                  <c:v>74.592173000000003</c:v>
                </c:pt>
                <c:pt idx="125">
                  <c:v>74.592173000000003</c:v>
                </c:pt>
                <c:pt idx="126">
                  <c:v>74.621046000000007</c:v>
                </c:pt>
                <c:pt idx="127">
                  <c:v>74.621046000000007</c:v>
                </c:pt>
                <c:pt idx="128">
                  <c:v>74.621046000000007</c:v>
                </c:pt>
                <c:pt idx="129">
                  <c:v>74.621046000000007</c:v>
                </c:pt>
                <c:pt idx="130">
                  <c:v>74.635481999999996</c:v>
                </c:pt>
                <c:pt idx="131">
                  <c:v>74.837588999999994</c:v>
                </c:pt>
                <c:pt idx="132">
                  <c:v>74.852025999999995</c:v>
                </c:pt>
                <c:pt idx="133">
                  <c:v>74.866461999999999</c:v>
                </c:pt>
                <c:pt idx="134">
                  <c:v>74.866461999999999</c:v>
                </c:pt>
                <c:pt idx="135">
                  <c:v>74.866461999999999</c:v>
                </c:pt>
                <c:pt idx="136">
                  <c:v>75.111878000000004</c:v>
                </c:pt>
                <c:pt idx="137">
                  <c:v>75.111878000000004</c:v>
                </c:pt>
                <c:pt idx="138">
                  <c:v>75.111878000000004</c:v>
                </c:pt>
                <c:pt idx="139">
                  <c:v>75.198494999999994</c:v>
                </c:pt>
                <c:pt idx="140">
                  <c:v>75.198494999999994</c:v>
                </c:pt>
                <c:pt idx="141">
                  <c:v>75.227367999999998</c:v>
                </c:pt>
                <c:pt idx="142">
                  <c:v>75.256240000000005</c:v>
                </c:pt>
                <c:pt idx="143">
                  <c:v>75.285112999999996</c:v>
                </c:pt>
                <c:pt idx="144">
                  <c:v>75.371729999999999</c:v>
                </c:pt>
                <c:pt idx="145">
                  <c:v>75.371729999999999</c:v>
                </c:pt>
                <c:pt idx="146">
                  <c:v>75.371729999999999</c:v>
                </c:pt>
                <c:pt idx="147">
                  <c:v>75.458348000000001</c:v>
                </c:pt>
                <c:pt idx="148">
                  <c:v>75.458348000000001</c:v>
                </c:pt>
                <c:pt idx="149">
                  <c:v>75.458348000000001</c:v>
                </c:pt>
                <c:pt idx="150">
                  <c:v>75.458348000000001</c:v>
                </c:pt>
                <c:pt idx="151">
                  <c:v>75.458348000000001</c:v>
                </c:pt>
                <c:pt idx="152">
                  <c:v>75.458348000000001</c:v>
                </c:pt>
                <c:pt idx="153">
                  <c:v>75.487219999999994</c:v>
                </c:pt>
                <c:pt idx="154">
                  <c:v>75.530529000000001</c:v>
                </c:pt>
                <c:pt idx="155">
                  <c:v>75.544965000000005</c:v>
                </c:pt>
                <c:pt idx="156">
                  <c:v>75.559402000000006</c:v>
                </c:pt>
                <c:pt idx="157">
                  <c:v>75.559402000000006</c:v>
                </c:pt>
                <c:pt idx="158">
                  <c:v>75.559402000000006</c:v>
                </c:pt>
                <c:pt idx="159">
                  <c:v>75.559402000000006</c:v>
                </c:pt>
                <c:pt idx="160">
                  <c:v>75.602716000000001</c:v>
                </c:pt>
                <c:pt idx="161">
                  <c:v>75.660460999999998</c:v>
                </c:pt>
                <c:pt idx="162">
                  <c:v>75.660460999999998</c:v>
                </c:pt>
                <c:pt idx="163">
                  <c:v>75.703770000000006</c:v>
                </c:pt>
                <c:pt idx="164">
                  <c:v>75.703770000000006</c:v>
                </c:pt>
                <c:pt idx="165">
                  <c:v>75.703770000000006</c:v>
                </c:pt>
                <c:pt idx="166">
                  <c:v>75.703770000000006</c:v>
                </c:pt>
                <c:pt idx="167">
                  <c:v>75.703770000000006</c:v>
                </c:pt>
                <c:pt idx="168">
                  <c:v>75.81926</c:v>
                </c:pt>
                <c:pt idx="169">
                  <c:v>75.905877000000004</c:v>
                </c:pt>
                <c:pt idx="170">
                  <c:v>75.949185999999997</c:v>
                </c:pt>
                <c:pt idx="171">
                  <c:v>75.949185999999997</c:v>
                </c:pt>
                <c:pt idx="172">
                  <c:v>76.093548999999996</c:v>
                </c:pt>
                <c:pt idx="173">
                  <c:v>76.107984999999999</c:v>
                </c:pt>
                <c:pt idx="174">
                  <c:v>76.396709999999999</c:v>
                </c:pt>
                <c:pt idx="175">
                  <c:v>76.396709999999999</c:v>
                </c:pt>
                <c:pt idx="176">
                  <c:v>76.396709999999999</c:v>
                </c:pt>
                <c:pt idx="177">
                  <c:v>76.396709999999999</c:v>
                </c:pt>
                <c:pt idx="178">
                  <c:v>76.396709999999999</c:v>
                </c:pt>
                <c:pt idx="179">
                  <c:v>76.396709999999999</c:v>
                </c:pt>
                <c:pt idx="180">
                  <c:v>76.425582000000006</c:v>
                </c:pt>
                <c:pt idx="181">
                  <c:v>76.425582000000006</c:v>
                </c:pt>
                <c:pt idx="182">
                  <c:v>76.541072</c:v>
                </c:pt>
                <c:pt idx="183">
                  <c:v>76.613253</c:v>
                </c:pt>
                <c:pt idx="184">
                  <c:v>76.613253</c:v>
                </c:pt>
                <c:pt idx="185">
                  <c:v>76.627690000000001</c:v>
                </c:pt>
                <c:pt idx="186">
                  <c:v>76.627690000000001</c:v>
                </c:pt>
                <c:pt idx="187">
                  <c:v>76.728742999999994</c:v>
                </c:pt>
                <c:pt idx="188">
                  <c:v>76.728742999999994</c:v>
                </c:pt>
                <c:pt idx="189">
                  <c:v>76.873106000000007</c:v>
                </c:pt>
                <c:pt idx="190">
                  <c:v>76.873106000000007</c:v>
                </c:pt>
                <c:pt idx="191">
                  <c:v>76.873106000000007</c:v>
                </c:pt>
                <c:pt idx="192">
                  <c:v>76.916414000000003</c:v>
                </c:pt>
                <c:pt idx="193">
                  <c:v>76.930851000000004</c:v>
                </c:pt>
                <c:pt idx="194">
                  <c:v>76.930851000000004</c:v>
                </c:pt>
                <c:pt idx="195">
                  <c:v>76.930851000000004</c:v>
                </c:pt>
                <c:pt idx="196">
                  <c:v>76.930851000000004</c:v>
                </c:pt>
                <c:pt idx="197">
                  <c:v>76.930851000000004</c:v>
                </c:pt>
                <c:pt idx="198">
                  <c:v>76.945286999999993</c:v>
                </c:pt>
                <c:pt idx="199">
                  <c:v>76.959722999999997</c:v>
                </c:pt>
                <c:pt idx="200">
                  <c:v>76.959722999999997</c:v>
                </c:pt>
              </c:numCache>
            </c:numRef>
          </c:val>
          <c:smooth val="0"/>
          <c:extLst>
            <c:ext xmlns:c16="http://schemas.microsoft.com/office/drawing/2014/chart" uri="{C3380CC4-5D6E-409C-BE32-E72D297353CC}">
              <c16:uniqueId val="{00000001-C8D7-48CB-ADEE-23F043B7901B}"/>
            </c:ext>
          </c:extLst>
        </c:ser>
        <c:ser>
          <c:idx val="2"/>
          <c:order val="2"/>
          <c:tx>
            <c:v>メルセンヌ・ツイスタ</c:v>
          </c:tx>
          <c:spPr>
            <a:ln w="28575" cap="rnd">
              <a:solidFill>
                <a:schemeClr val="accent4"/>
              </a:solidFill>
              <a:round/>
            </a:ln>
            <a:effectLst/>
          </c:spPr>
          <c:marker>
            <c:symbol val="none"/>
          </c:marker>
          <c:cat>
            <c:numRef>
              <c:f>Sheet1!$N$1:$N$201</c:f>
              <c:numCache>
                <c:formatCode>General</c:formatCode>
                <c:ptCount val="201"/>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numCache>
            </c:numRef>
          </c:cat>
          <c:val>
            <c:numRef>
              <c:f>Sheet1!$Q$1:$Q$201</c:f>
              <c:numCache>
                <c:formatCode>General</c:formatCode>
                <c:ptCount val="201"/>
                <c:pt idx="0">
                  <c:v>0</c:v>
                </c:pt>
                <c:pt idx="1">
                  <c:v>42.471485999999999</c:v>
                </c:pt>
                <c:pt idx="2">
                  <c:v>49.877291999999997</c:v>
                </c:pt>
                <c:pt idx="3">
                  <c:v>53.674030000000002</c:v>
                </c:pt>
                <c:pt idx="4">
                  <c:v>54.756748999999999</c:v>
                </c:pt>
                <c:pt idx="5">
                  <c:v>56.431353000000001</c:v>
                </c:pt>
                <c:pt idx="6">
                  <c:v>56.850003999999998</c:v>
                </c:pt>
                <c:pt idx="7">
                  <c:v>57.932723000000003</c:v>
                </c:pt>
                <c:pt idx="8">
                  <c:v>58.813338999999999</c:v>
                </c:pt>
                <c:pt idx="9">
                  <c:v>59.289735999999998</c:v>
                </c:pt>
                <c:pt idx="10">
                  <c:v>60.401331999999996</c:v>
                </c:pt>
                <c:pt idx="11">
                  <c:v>61.123145000000001</c:v>
                </c:pt>
                <c:pt idx="12">
                  <c:v>61.426305999999997</c:v>
                </c:pt>
                <c:pt idx="13">
                  <c:v>62.422407</c:v>
                </c:pt>
                <c:pt idx="14">
                  <c:v>64.082575000000006</c:v>
                </c:pt>
                <c:pt idx="15">
                  <c:v>64.241373999999993</c:v>
                </c:pt>
                <c:pt idx="16">
                  <c:v>64.443481000000006</c:v>
                </c:pt>
                <c:pt idx="17">
                  <c:v>64.631152</c:v>
                </c:pt>
                <c:pt idx="18">
                  <c:v>64.789951000000002</c:v>
                </c:pt>
                <c:pt idx="19">
                  <c:v>64.919877</c:v>
                </c:pt>
                <c:pt idx="20">
                  <c:v>64.977621999999997</c:v>
                </c:pt>
                <c:pt idx="21">
                  <c:v>65.093112000000005</c:v>
                </c:pt>
                <c:pt idx="22">
                  <c:v>65.425145999999998</c:v>
                </c:pt>
                <c:pt idx="23">
                  <c:v>65.684997999999993</c:v>
                </c:pt>
                <c:pt idx="24">
                  <c:v>65.915977999999996</c:v>
                </c:pt>
                <c:pt idx="25">
                  <c:v>66.103649000000004</c:v>
                </c:pt>
                <c:pt idx="26">
                  <c:v>66.262448000000006</c:v>
                </c:pt>
                <c:pt idx="27">
                  <c:v>66.594481000000002</c:v>
                </c:pt>
                <c:pt idx="28">
                  <c:v>66.695535000000007</c:v>
                </c:pt>
                <c:pt idx="29">
                  <c:v>66.724407999999997</c:v>
                </c:pt>
                <c:pt idx="30">
                  <c:v>67.128628000000006</c:v>
                </c:pt>
                <c:pt idx="31">
                  <c:v>67.186373000000003</c:v>
                </c:pt>
                <c:pt idx="32">
                  <c:v>67.272991000000005</c:v>
                </c:pt>
                <c:pt idx="33">
                  <c:v>67.374044999999995</c:v>
                </c:pt>
                <c:pt idx="34">
                  <c:v>67.720515000000006</c:v>
                </c:pt>
                <c:pt idx="35">
                  <c:v>67.850441000000004</c:v>
                </c:pt>
                <c:pt idx="36">
                  <c:v>67.937057999999993</c:v>
                </c:pt>
                <c:pt idx="37">
                  <c:v>68.283528000000004</c:v>
                </c:pt>
                <c:pt idx="38">
                  <c:v>68.283528000000004</c:v>
                </c:pt>
                <c:pt idx="39">
                  <c:v>68.485636</c:v>
                </c:pt>
                <c:pt idx="40">
                  <c:v>68.601124999999996</c:v>
                </c:pt>
                <c:pt idx="41">
                  <c:v>68.687742999999998</c:v>
                </c:pt>
                <c:pt idx="42">
                  <c:v>68.702179000000001</c:v>
                </c:pt>
                <c:pt idx="43">
                  <c:v>68.702179000000001</c:v>
                </c:pt>
                <c:pt idx="44">
                  <c:v>69.294065000000003</c:v>
                </c:pt>
                <c:pt idx="45">
                  <c:v>69.366252000000003</c:v>
                </c:pt>
                <c:pt idx="46">
                  <c:v>69.438434000000001</c:v>
                </c:pt>
                <c:pt idx="47">
                  <c:v>69.756030999999993</c:v>
                </c:pt>
                <c:pt idx="48">
                  <c:v>69.958138000000005</c:v>
                </c:pt>
                <c:pt idx="49">
                  <c:v>69.972575000000006</c:v>
                </c:pt>
                <c:pt idx="50">
                  <c:v>70.044756000000007</c:v>
                </c:pt>
                <c:pt idx="51">
                  <c:v>70.145809999999997</c:v>
                </c:pt>
                <c:pt idx="52">
                  <c:v>70.160246000000001</c:v>
                </c:pt>
                <c:pt idx="53">
                  <c:v>70.160246000000001</c:v>
                </c:pt>
                <c:pt idx="54">
                  <c:v>70.160246000000001</c:v>
                </c:pt>
                <c:pt idx="55">
                  <c:v>70.217990999999998</c:v>
                </c:pt>
                <c:pt idx="56">
                  <c:v>70.261300000000006</c:v>
                </c:pt>
                <c:pt idx="57">
                  <c:v>70.723258999999999</c:v>
                </c:pt>
                <c:pt idx="58">
                  <c:v>71.026420999999999</c:v>
                </c:pt>
                <c:pt idx="59">
                  <c:v>71.026420999999999</c:v>
                </c:pt>
                <c:pt idx="60">
                  <c:v>71.084165999999996</c:v>
                </c:pt>
                <c:pt idx="61">
                  <c:v>71.242964000000001</c:v>
                </c:pt>
                <c:pt idx="62">
                  <c:v>71.473944000000003</c:v>
                </c:pt>
                <c:pt idx="63">
                  <c:v>71.589433999999997</c:v>
                </c:pt>
                <c:pt idx="64">
                  <c:v>71.632743000000005</c:v>
                </c:pt>
                <c:pt idx="65">
                  <c:v>71.647178999999994</c:v>
                </c:pt>
                <c:pt idx="66">
                  <c:v>71.647178999999994</c:v>
                </c:pt>
                <c:pt idx="67">
                  <c:v>71.704924000000005</c:v>
                </c:pt>
                <c:pt idx="68">
                  <c:v>71.733796999999996</c:v>
                </c:pt>
                <c:pt idx="69">
                  <c:v>71.733796999999996</c:v>
                </c:pt>
                <c:pt idx="70">
                  <c:v>71.733796999999996</c:v>
                </c:pt>
                <c:pt idx="71">
                  <c:v>71.777105000000006</c:v>
                </c:pt>
                <c:pt idx="72">
                  <c:v>71.777105000000006</c:v>
                </c:pt>
                <c:pt idx="73">
                  <c:v>71.791542000000007</c:v>
                </c:pt>
                <c:pt idx="74">
                  <c:v>71.791542000000007</c:v>
                </c:pt>
                <c:pt idx="75">
                  <c:v>71.791542000000007</c:v>
                </c:pt>
                <c:pt idx="76">
                  <c:v>71.791542000000007</c:v>
                </c:pt>
                <c:pt idx="77">
                  <c:v>71.791542000000007</c:v>
                </c:pt>
                <c:pt idx="78">
                  <c:v>71.805977999999996</c:v>
                </c:pt>
                <c:pt idx="79">
                  <c:v>71.907032000000001</c:v>
                </c:pt>
                <c:pt idx="80">
                  <c:v>71.907032000000001</c:v>
                </c:pt>
                <c:pt idx="81">
                  <c:v>71.979213000000001</c:v>
                </c:pt>
                <c:pt idx="82">
                  <c:v>71.979213000000001</c:v>
                </c:pt>
                <c:pt idx="83">
                  <c:v>72.065830000000005</c:v>
                </c:pt>
                <c:pt idx="84">
                  <c:v>72.109138999999999</c:v>
                </c:pt>
                <c:pt idx="85">
                  <c:v>72.123575000000002</c:v>
                </c:pt>
                <c:pt idx="86">
                  <c:v>72.152448000000007</c:v>
                </c:pt>
                <c:pt idx="87">
                  <c:v>72.152448000000007</c:v>
                </c:pt>
                <c:pt idx="88">
                  <c:v>72.152448000000007</c:v>
                </c:pt>
                <c:pt idx="89">
                  <c:v>72.195756000000003</c:v>
                </c:pt>
                <c:pt idx="90">
                  <c:v>72.267938000000001</c:v>
                </c:pt>
                <c:pt idx="91">
                  <c:v>72.296809999999994</c:v>
                </c:pt>
                <c:pt idx="92">
                  <c:v>72.340119000000001</c:v>
                </c:pt>
                <c:pt idx="93">
                  <c:v>72.340119000000001</c:v>
                </c:pt>
                <c:pt idx="94">
                  <c:v>72.354555000000005</c:v>
                </c:pt>
                <c:pt idx="95">
                  <c:v>72.368990999999994</c:v>
                </c:pt>
                <c:pt idx="96">
                  <c:v>72.368990999999994</c:v>
                </c:pt>
                <c:pt idx="97">
                  <c:v>72.368990999999994</c:v>
                </c:pt>
                <c:pt idx="98">
                  <c:v>72.368990999999994</c:v>
                </c:pt>
                <c:pt idx="99">
                  <c:v>72.383427999999995</c:v>
                </c:pt>
                <c:pt idx="100">
                  <c:v>72.397863999999998</c:v>
                </c:pt>
                <c:pt idx="101">
                  <c:v>72.397863999999998</c:v>
                </c:pt>
                <c:pt idx="102">
                  <c:v>72.397863999999998</c:v>
                </c:pt>
                <c:pt idx="103">
                  <c:v>72.643280000000004</c:v>
                </c:pt>
                <c:pt idx="104">
                  <c:v>72.643280000000004</c:v>
                </c:pt>
                <c:pt idx="105">
                  <c:v>73.134112000000002</c:v>
                </c:pt>
                <c:pt idx="106">
                  <c:v>73.134112000000002</c:v>
                </c:pt>
                <c:pt idx="107">
                  <c:v>73.249601999999996</c:v>
                </c:pt>
                <c:pt idx="108">
                  <c:v>73.365092000000004</c:v>
                </c:pt>
                <c:pt idx="109">
                  <c:v>73.365092000000004</c:v>
                </c:pt>
                <c:pt idx="110">
                  <c:v>73.509455000000003</c:v>
                </c:pt>
                <c:pt idx="111">
                  <c:v>73.509455000000003</c:v>
                </c:pt>
                <c:pt idx="112">
                  <c:v>73.509455000000003</c:v>
                </c:pt>
                <c:pt idx="113">
                  <c:v>73.509455000000003</c:v>
                </c:pt>
                <c:pt idx="114">
                  <c:v>73.509455000000003</c:v>
                </c:pt>
                <c:pt idx="115">
                  <c:v>73.624944999999997</c:v>
                </c:pt>
                <c:pt idx="116">
                  <c:v>73.624944999999997</c:v>
                </c:pt>
                <c:pt idx="117">
                  <c:v>73.624944999999997</c:v>
                </c:pt>
                <c:pt idx="118">
                  <c:v>73.653817000000004</c:v>
                </c:pt>
                <c:pt idx="119">
                  <c:v>73.653817000000004</c:v>
                </c:pt>
                <c:pt idx="120">
                  <c:v>73.653817000000004</c:v>
                </c:pt>
                <c:pt idx="121">
                  <c:v>73.711562000000001</c:v>
                </c:pt>
                <c:pt idx="122">
                  <c:v>73.711562000000001</c:v>
                </c:pt>
                <c:pt idx="123">
                  <c:v>73.711562000000001</c:v>
                </c:pt>
                <c:pt idx="124">
                  <c:v>73.855924999999999</c:v>
                </c:pt>
                <c:pt idx="125">
                  <c:v>73.855924999999999</c:v>
                </c:pt>
                <c:pt idx="126">
                  <c:v>73.913669999999996</c:v>
                </c:pt>
                <c:pt idx="127">
                  <c:v>73.913669999999996</c:v>
                </c:pt>
                <c:pt idx="128">
                  <c:v>73.913669999999996</c:v>
                </c:pt>
                <c:pt idx="129">
                  <c:v>74.029160000000005</c:v>
                </c:pt>
                <c:pt idx="130">
                  <c:v>74.043595999999994</c:v>
                </c:pt>
                <c:pt idx="131">
                  <c:v>74.058031999999997</c:v>
                </c:pt>
                <c:pt idx="132">
                  <c:v>74.130212999999998</c:v>
                </c:pt>
                <c:pt idx="133">
                  <c:v>74.260138999999995</c:v>
                </c:pt>
                <c:pt idx="134">
                  <c:v>74.274575999999996</c:v>
                </c:pt>
                <c:pt idx="135">
                  <c:v>74.332320999999993</c:v>
                </c:pt>
                <c:pt idx="136">
                  <c:v>74.332320999999993</c:v>
                </c:pt>
                <c:pt idx="137">
                  <c:v>74.332320999999993</c:v>
                </c:pt>
                <c:pt idx="138">
                  <c:v>74.332320999999993</c:v>
                </c:pt>
                <c:pt idx="139">
                  <c:v>74.433374000000001</c:v>
                </c:pt>
                <c:pt idx="140">
                  <c:v>74.433374000000001</c:v>
                </c:pt>
                <c:pt idx="141">
                  <c:v>74.433374000000001</c:v>
                </c:pt>
                <c:pt idx="142">
                  <c:v>74.433374000000001</c:v>
                </c:pt>
                <c:pt idx="143">
                  <c:v>74.433374000000001</c:v>
                </c:pt>
                <c:pt idx="144">
                  <c:v>74.433374000000001</c:v>
                </c:pt>
                <c:pt idx="145">
                  <c:v>74.519992000000002</c:v>
                </c:pt>
                <c:pt idx="146">
                  <c:v>74.519992000000002</c:v>
                </c:pt>
                <c:pt idx="147">
                  <c:v>74.519992000000002</c:v>
                </c:pt>
                <c:pt idx="148">
                  <c:v>74.534428000000005</c:v>
                </c:pt>
                <c:pt idx="149">
                  <c:v>74.563300999999996</c:v>
                </c:pt>
                <c:pt idx="150">
                  <c:v>74.577736999999999</c:v>
                </c:pt>
                <c:pt idx="151">
                  <c:v>74.649918</c:v>
                </c:pt>
                <c:pt idx="152">
                  <c:v>74.649918</c:v>
                </c:pt>
                <c:pt idx="153">
                  <c:v>74.649918</c:v>
                </c:pt>
                <c:pt idx="154">
                  <c:v>74.649918</c:v>
                </c:pt>
                <c:pt idx="155">
                  <c:v>74.678791000000004</c:v>
                </c:pt>
                <c:pt idx="156">
                  <c:v>74.678791000000004</c:v>
                </c:pt>
                <c:pt idx="157">
                  <c:v>74.678791000000004</c:v>
                </c:pt>
                <c:pt idx="158">
                  <c:v>74.693226999999993</c:v>
                </c:pt>
                <c:pt idx="159">
                  <c:v>74.693226999999993</c:v>
                </c:pt>
                <c:pt idx="160">
                  <c:v>74.736536000000001</c:v>
                </c:pt>
                <c:pt idx="161">
                  <c:v>74.736536000000001</c:v>
                </c:pt>
                <c:pt idx="162">
                  <c:v>74.779843999999997</c:v>
                </c:pt>
                <c:pt idx="163">
                  <c:v>74.779843999999997</c:v>
                </c:pt>
                <c:pt idx="164">
                  <c:v>74.779843999999997</c:v>
                </c:pt>
                <c:pt idx="165">
                  <c:v>74.779843999999997</c:v>
                </c:pt>
                <c:pt idx="166">
                  <c:v>74.779843999999997</c:v>
                </c:pt>
                <c:pt idx="167">
                  <c:v>74.808717000000001</c:v>
                </c:pt>
                <c:pt idx="168">
                  <c:v>74.808717000000001</c:v>
                </c:pt>
                <c:pt idx="169">
                  <c:v>74.808717000000001</c:v>
                </c:pt>
                <c:pt idx="170">
                  <c:v>74.808717000000001</c:v>
                </c:pt>
                <c:pt idx="171">
                  <c:v>74.823153000000005</c:v>
                </c:pt>
                <c:pt idx="172">
                  <c:v>74.823153000000005</c:v>
                </c:pt>
                <c:pt idx="173">
                  <c:v>74.895334000000005</c:v>
                </c:pt>
                <c:pt idx="174">
                  <c:v>74.924206999999996</c:v>
                </c:pt>
                <c:pt idx="175">
                  <c:v>74.924206999999996</c:v>
                </c:pt>
                <c:pt idx="176">
                  <c:v>74.924206999999996</c:v>
                </c:pt>
                <c:pt idx="177">
                  <c:v>74.924206999999996</c:v>
                </c:pt>
                <c:pt idx="178">
                  <c:v>74.938642999999999</c:v>
                </c:pt>
                <c:pt idx="179">
                  <c:v>74.938642999999999</c:v>
                </c:pt>
                <c:pt idx="180">
                  <c:v>75.111878000000004</c:v>
                </c:pt>
                <c:pt idx="181">
                  <c:v>75.155186999999998</c:v>
                </c:pt>
                <c:pt idx="182">
                  <c:v>75.155186999999998</c:v>
                </c:pt>
                <c:pt idx="183">
                  <c:v>75.155186999999998</c:v>
                </c:pt>
                <c:pt idx="184">
                  <c:v>75.155186999999998</c:v>
                </c:pt>
                <c:pt idx="185">
                  <c:v>75.169623000000001</c:v>
                </c:pt>
                <c:pt idx="186">
                  <c:v>75.169623000000001</c:v>
                </c:pt>
                <c:pt idx="187">
                  <c:v>75.169623000000001</c:v>
                </c:pt>
                <c:pt idx="188">
                  <c:v>75.169623000000001</c:v>
                </c:pt>
                <c:pt idx="189">
                  <c:v>75.357293999999996</c:v>
                </c:pt>
                <c:pt idx="190">
                  <c:v>75.357293999999996</c:v>
                </c:pt>
                <c:pt idx="191">
                  <c:v>75.386167</c:v>
                </c:pt>
                <c:pt idx="192">
                  <c:v>75.386167</c:v>
                </c:pt>
                <c:pt idx="193">
                  <c:v>75.386167</c:v>
                </c:pt>
                <c:pt idx="194">
                  <c:v>75.386167</c:v>
                </c:pt>
                <c:pt idx="195">
                  <c:v>75.386167</c:v>
                </c:pt>
                <c:pt idx="196">
                  <c:v>75.386167</c:v>
                </c:pt>
                <c:pt idx="197">
                  <c:v>75.386167</c:v>
                </c:pt>
                <c:pt idx="198">
                  <c:v>75.386167</c:v>
                </c:pt>
                <c:pt idx="199">
                  <c:v>75.386167</c:v>
                </c:pt>
                <c:pt idx="200">
                  <c:v>75.386167</c:v>
                </c:pt>
              </c:numCache>
            </c:numRef>
          </c:val>
          <c:smooth val="0"/>
          <c:extLst>
            <c:ext xmlns:c16="http://schemas.microsoft.com/office/drawing/2014/chart" uri="{C3380CC4-5D6E-409C-BE32-E72D297353CC}">
              <c16:uniqueId val="{00000002-C8D7-48CB-ADEE-23F043B7901B}"/>
            </c:ext>
          </c:extLst>
        </c:ser>
        <c:dLbls>
          <c:showLegendKey val="0"/>
          <c:showVal val="0"/>
          <c:showCatName val="0"/>
          <c:showSerName val="0"/>
          <c:showPercent val="0"/>
          <c:showBubbleSize val="0"/>
        </c:dLbls>
        <c:smooth val="0"/>
        <c:axId val="78489968"/>
        <c:axId val="78487472"/>
      </c:lineChart>
      <c:catAx>
        <c:axId val="78489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400" dirty="0"/>
                  <a:t>パターン数</a:t>
                </a:r>
              </a:p>
            </c:rich>
          </c:tx>
          <c:layout>
            <c:manualLayout>
              <c:xMode val="edge"/>
              <c:yMode val="edge"/>
              <c:x val="0.44313840579710145"/>
              <c:y val="0.8378803240740739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487472"/>
        <c:crosses val="autoZero"/>
        <c:auto val="1"/>
        <c:lblAlgn val="ctr"/>
        <c:lblOffset val="100"/>
        <c:tickLblSkip val="10"/>
        <c:noMultiLvlLbl val="0"/>
      </c:catAx>
      <c:valAx>
        <c:axId val="784874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sz="1400"/>
                  <a:t>故障検出率</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489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589D-BBF9-4F09-B530-031ECC866C7B}" type="datetimeFigureOut">
              <a:rPr kumimoji="1" lang="ja-JP" altLang="en-US" smtClean="0"/>
              <a:t>2021/2/21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AAC39-C7E2-486E-9F30-7D2BD3D12601}" type="slidenum">
              <a:rPr kumimoji="1" lang="ja-JP" altLang="en-US" smtClean="0"/>
              <a:t>‹#›</a:t>
            </a:fld>
            <a:endParaRPr kumimoji="1" lang="ja-JP" altLang="en-US"/>
          </a:p>
        </p:txBody>
      </p:sp>
    </p:spTree>
    <p:extLst>
      <p:ext uri="{BB962C8B-B14F-4D97-AF65-F5344CB8AC3E}">
        <p14:creationId xmlns:p14="http://schemas.microsoft.com/office/powerpoint/2010/main" val="22384614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それでは、フィールドテストの故障検出強化のための疑似乱数生成法の調査と性能評価と題しまして、卒業研究の報告を始めたいと思います。神崎壽伯です。よろしくお願いします。</a:t>
            </a:r>
          </a:p>
        </p:txBody>
      </p:sp>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1</a:t>
            </a:fld>
            <a:endParaRPr kumimoji="1" lang="ja-JP" altLang="en-US"/>
          </a:p>
        </p:txBody>
      </p:sp>
    </p:spTree>
    <p:extLst>
      <p:ext uri="{BB962C8B-B14F-4D97-AF65-F5344CB8AC3E}">
        <p14:creationId xmlns:p14="http://schemas.microsoft.com/office/powerpoint/2010/main" val="3196663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こちらが計算結果になります。カイ</a:t>
            </a:r>
            <a:r>
              <a:rPr kumimoji="1" lang="en-US" altLang="ja-JP" dirty="0"/>
              <a:t>2</a:t>
            </a:r>
            <a:r>
              <a:rPr kumimoji="1" lang="ja-JP" altLang="en-US" dirty="0"/>
              <a:t>乗適合度検定ではカイ</a:t>
            </a:r>
            <a:r>
              <a:rPr kumimoji="1" lang="en-US" altLang="ja-JP" dirty="0"/>
              <a:t>2</a:t>
            </a:r>
            <a:r>
              <a:rPr kumimoji="1" lang="ja-JP" altLang="en-US" dirty="0"/>
              <a:t>乗分布に基づいて評価を行うのですが、自由度を</a:t>
            </a:r>
            <a:r>
              <a:rPr kumimoji="1" lang="en-US" altLang="ja-JP" dirty="0"/>
              <a:t>3</a:t>
            </a:r>
            <a:r>
              <a:rPr kumimoji="1" lang="ja-JP" altLang="en-US" dirty="0"/>
              <a:t>、優位水準を</a:t>
            </a:r>
            <a:r>
              <a:rPr kumimoji="1" lang="en-US" altLang="ja-JP" dirty="0"/>
              <a:t>0.05</a:t>
            </a:r>
            <a:r>
              <a:rPr kumimoji="1" lang="ja-JP" altLang="en-US" dirty="0"/>
              <a:t>とした場合、カイ</a:t>
            </a:r>
            <a:r>
              <a:rPr kumimoji="1" lang="en-US" altLang="ja-JP" dirty="0"/>
              <a:t>2</a:t>
            </a:r>
            <a:r>
              <a:rPr kumimoji="1" lang="ja-JP" altLang="en-US" dirty="0"/>
              <a:t>乗分布は</a:t>
            </a:r>
            <a:r>
              <a:rPr kumimoji="1" lang="en-US" altLang="ja-JP" dirty="0"/>
              <a:t>7.81</a:t>
            </a:r>
            <a:r>
              <a:rPr kumimoji="1" lang="ja-JP" altLang="en-US" dirty="0"/>
              <a:t>となり、この</a:t>
            </a:r>
            <a:r>
              <a:rPr kumimoji="1" lang="en-US" altLang="ja-JP" dirty="0"/>
              <a:t>7.81</a:t>
            </a:r>
            <a:r>
              <a:rPr kumimoji="1" lang="ja-JP" altLang="en-US" dirty="0"/>
              <a:t>よりも値が小さければ等出現性は十分であることが示されます。表にありますフェイズシフタというのは、</a:t>
            </a:r>
            <a:r>
              <a:rPr kumimoji="1" lang="en-US" altLang="ja-JP" dirty="0"/>
              <a:t>LFSR</a:t>
            </a:r>
            <a:r>
              <a:rPr kumimoji="1" lang="ja-JP" altLang="en-US" dirty="0"/>
              <a:t>から出力されるランダムパターンの相関を減少させる回路のことで、そちらを用いた場合の結果になります。表より、</a:t>
            </a:r>
            <a:r>
              <a:rPr kumimoji="1" lang="en-US" altLang="ja-JP" dirty="0"/>
              <a:t>7.81</a:t>
            </a:r>
            <a:r>
              <a:rPr kumimoji="1" lang="ja-JP" altLang="en-US" dirty="0"/>
              <a:t>を上回っているのはフェイズシフタなしの</a:t>
            </a:r>
            <a:r>
              <a:rPr kumimoji="1" lang="en-US" altLang="ja-JP" dirty="0"/>
              <a:t>LFSR</a:t>
            </a:r>
            <a:r>
              <a:rPr kumimoji="1" lang="ja-JP" altLang="en-US" dirty="0"/>
              <a:t>において乱数列の個数を</a:t>
            </a:r>
            <a:r>
              <a:rPr kumimoji="1" lang="en-US" altLang="ja-JP" dirty="0"/>
              <a:t>10</a:t>
            </a:r>
            <a:r>
              <a:rPr kumimoji="1" lang="ja-JP" altLang="en-US" dirty="0"/>
              <a:t>万とした場合のみであることから、</a:t>
            </a:r>
            <a:endParaRPr kumimoji="1" lang="en-US" altLang="ja-JP" dirty="0"/>
          </a:p>
          <a:p>
            <a:r>
              <a:rPr kumimoji="1" lang="en-US" altLang="ja-JP" dirty="0"/>
              <a:t>(</a:t>
            </a:r>
            <a:r>
              <a:rPr kumimoji="1" lang="ja-JP" altLang="en-US" dirty="0"/>
              <a:t>クリック</a:t>
            </a:r>
            <a:r>
              <a:rPr kumimoji="1" lang="en-US" altLang="ja-JP" dirty="0"/>
              <a:t>)</a:t>
            </a:r>
          </a:p>
          <a:p>
            <a:r>
              <a:rPr kumimoji="1" lang="ja-JP" altLang="en-US" dirty="0"/>
              <a:t>フェイズシフタありの</a:t>
            </a:r>
            <a:r>
              <a:rPr kumimoji="1" lang="en-US" altLang="ja-JP" dirty="0"/>
              <a:t>LFSR</a:t>
            </a:r>
            <a:r>
              <a:rPr kumimoji="1" lang="ja-JP" altLang="en-US" dirty="0"/>
              <a:t>とメルセンヌ・ツイスタの</a:t>
            </a:r>
            <a:r>
              <a:rPr kumimoji="1" lang="en-US" altLang="ja-JP" dirty="0"/>
              <a:t>2</a:t>
            </a:r>
            <a:r>
              <a:rPr kumimoji="1" lang="ja-JP" altLang="en-US" dirty="0"/>
              <a:t>つは等出現性について十分であると言えます。</a:t>
            </a:r>
          </a:p>
        </p:txBody>
      </p:sp>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10</a:t>
            </a:fld>
            <a:endParaRPr kumimoji="1" lang="ja-JP" altLang="en-US"/>
          </a:p>
        </p:txBody>
      </p:sp>
    </p:spTree>
    <p:extLst>
      <p:ext uri="{BB962C8B-B14F-4D97-AF65-F5344CB8AC3E}">
        <p14:creationId xmlns:p14="http://schemas.microsoft.com/office/powerpoint/2010/main" val="145406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次に無規則性で、連検定も同様に複雑な計算を経て、統計量</a:t>
            </a:r>
            <a:r>
              <a:rPr kumimoji="1" lang="en-US" altLang="ja-JP" dirty="0"/>
              <a:t>V</a:t>
            </a:r>
            <a:r>
              <a:rPr kumimoji="1" lang="ja-JP" altLang="en-US" dirty="0"/>
              <a:t>を求めます。こちらも詳細については省かせていただきます。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11</a:t>
            </a:fld>
            <a:endParaRPr kumimoji="1" lang="ja-JP" altLang="en-US"/>
          </a:p>
        </p:txBody>
      </p:sp>
    </p:spTree>
    <p:extLst>
      <p:ext uri="{BB962C8B-B14F-4D97-AF65-F5344CB8AC3E}">
        <p14:creationId xmlns:p14="http://schemas.microsoft.com/office/powerpoint/2010/main" val="3557927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こちらが計算結果になります。連検定も先ほどのカイ</a:t>
            </a:r>
            <a:r>
              <a:rPr kumimoji="1" lang="en-US" altLang="ja-JP" dirty="0"/>
              <a:t>2</a:t>
            </a:r>
            <a:r>
              <a:rPr kumimoji="1" lang="ja-JP" altLang="en-US" dirty="0"/>
              <a:t>乗適合度検定と同様に、カイ</a:t>
            </a:r>
            <a:r>
              <a:rPr kumimoji="1" lang="en-US" altLang="ja-JP" dirty="0"/>
              <a:t>2</a:t>
            </a:r>
            <a:r>
              <a:rPr kumimoji="1" lang="ja-JP" altLang="en-US" dirty="0"/>
              <a:t>乗分布に基づいて評価を行います。今回は</a:t>
            </a:r>
            <a:r>
              <a:rPr kumimoji="1" lang="en-US" altLang="ja-JP" dirty="0"/>
              <a:t>12.6</a:t>
            </a:r>
            <a:r>
              <a:rPr kumimoji="1" lang="ja-JP" altLang="en-US" dirty="0"/>
              <a:t>よりも値が小さければ充分であることが示されます。表より、</a:t>
            </a:r>
            <a:r>
              <a:rPr kumimoji="1" lang="en-US" altLang="ja-JP" dirty="0"/>
              <a:t>LFSR</a:t>
            </a:r>
            <a:r>
              <a:rPr kumimoji="1" lang="ja-JP" altLang="en-US" dirty="0"/>
              <a:t>はフェイズシフタの有無に関係なく</a:t>
            </a:r>
            <a:r>
              <a:rPr kumimoji="1" lang="en-US" altLang="ja-JP" dirty="0"/>
              <a:t>12.6</a:t>
            </a:r>
            <a:r>
              <a:rPr kumimoji="1" lang="ja-JP" altLang="en-US" dirty="0"/>
              <a:t>を上回っており、</a:t>
            </a:r>
            <a:endParaRPr kumimoji="1" lang="en-US" altLang="ja-JP" dirty="0"/>
          </a:p>
          <a:p>
            <a:r>
              <a:rPr kumimoji="1" lang="en-US" altLang="ja-JP" dirty="0"/>
              <a:t>(</a:t>
            </a:r>
            <a:r>
              <a:rPr kumimoji="1" lang="ja-JP" altLang="en-US" dirty="0"/>
              <a:t>クリック</a:t>
            </a:r>
            <a:r>
              <a:rPr kumimoji="1" lang="en-US" altLang="ja-JP" dirty="0"/>
              <a:t>)</a:t>
            </a:r>
          </a:p>
          <a:p>
            <a:r>
              <a:rPr kumimoji="1" lang="ja-JP" altLang="en-US" dirty="0"/>
              <a:t>メルセンヌ・ツイスタのみが無規則性について十分であると言えます。</a:t>
            </a:r>
          </a:p>
        </p:txBody>
      </p:sp>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12</a:t>
            </a:fld>
            <a:endParaRPr kumimoji="1" lang="ja-JP" altLang="en-US"/>
          </a:p>
        </p:txBody>
      </p:sp>
    </p:spTree>
    <p:extLst>
      <p:ext uri="{BB962C8B-B14F-4D97-AF65-F5344CB8AC3E}">
        <p14:creationId xmlns:p14="http://schemas.microsoft.com/office/powerpoint/2010/main" val="4103594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次に故障検出率での評価です。これは</a:t>
            </a:r>
            <a:r>
              <a:rPr kumimoji="1" lang="en-US" altLang="ja-JP" dirty="0"/>
              <a:t>6927</a:t>
            </a:r>
            <a:r>
              <a:rPr kumimoji="1" lang="ja-JP" altLang="en-US" dirty="0"/>
              <a:t>個の故障を含む回路でスキャンテストを行った結果をグラフで示したもので、横軸をパターン数、縦軸を故障検出率としています。このグラフより</a:t>
            </a:r>
            <a:endParaRPr kumimoji="1" lang="en-US" altLang="ja-JP" dirty="0"/>
          </a:p>
          <a:p>
            <a:r>
              <a:rPr kumimoji="1" lang="en-US" altLang="ja-JP" dirty="0"/>
              <a:t>(</a:t>
            </a:r>
            <a:r>
              <a:rPr kumimoji="1" lang="ja-JP" altLang="en-US" dirty="0"/>
              <a:t>クリック</a:t>
            </a:r>
            <a:r>
              <a:rPr kumimoji="1" lang="en-US" altLang="ja-JP" dirty="0"/>
              <a:t>)</a:t>
            </a:r>
          </a:p>
          <a:p>
            <a:r>
              <a:rPr kumimoji="1" lang="ja-JP" altLang="en-US" dirty="0"/>
              <a:t>パターン数</a:t>
            </a:r>
            <a:r>
              <a:rPr kumimoji="1" lang="en-US" altLang="ja-JP" dirty="0"/>
              <a:t>400</a:t>
            </a:r>
            <a:r>
              <a:rPr kumimoji="1" lang="ja-JP" altLang="en-US" dirty="0"/>
              <a:t>から</a:t>
            </a:r>
            <a:r>
              <a:rPr kumimoji="1" lang="en-US" altLang="ja-JP" dirty="0"/>
              <a:t>700</a:t>
            </a:r>
            <a:r>
              <a:rPr kumimoji="1" lang="ja-JP" altLang="en-US" dirty="0"/>
              <a:t>の間においてメルセンヌ・ツイスタが最も高くなっており、少数パターン時において故障検出率が増加していることが分かります。</a:t>
            </a:r>
          </a:p>
        </p:txBody>
      </p:sp>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13</a:t>
            </a:fld>
            <a:endParaRPr kumimoji="1" lang="ja-JP" altLang="en-US"/>
          </a:p>
        </p:txBody>
      </p:sp>
    </p:spTree>
    <p:extLst>
      <p:ext uri="{BB962C8B-B14F-4D97-AF65-F5344CB8AC3E}">
        <p14:creationId xmlns:p14="http://schemas.microsoft.com/office/powerpoint/2010/main" val="1362396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次にマルチサイクルテストの結果です。これは同じ回路でサイクル数を</a:t>
            </a:r>
            <a:r>
              <a:rPr kumimoji="1" lang="en-US" altLang="ja-JP" dirty="0"/>
              <a:t>2</a:t>
            </a:r>
            <a:r>
              <a:rPr kumimoji="1" lang="ja-JP" altLang="en-US" dirty="0"/>
              <a:t>回とした場合の故障検出率をグラフで示したものです。グラフより</a:t>
            </a:r>
            <a:endParaRPr kumimoji="1" lang="en-US" altLang="ja-JP" dirty="0"/>
          </a:p>
          <a:p>
            <a:r>
              <a:rPr kumimoji="1" lang="en-US" altLang="ja-JP" dirty="0"/>
              <a:t>(</a:t>
            </a:r>
            <a:r>
              <a:rPr kumimoji="1" lang="ja-JP" altLang="en-US" dirty="0"/>
              <a:t>クリック</a:t>
            </a:r>
            <a:r>
              <a:rPr kumimoji="1" lang="en-US" altLang="ja-JP" dirty="0"/>
              <a:t>)</a:t>
            </a:r>
          </a:p>
          <a:p>
            <a:r>
              <a:rPr kumimoji="1" lang="ja-JP" altLang="en-US" dirty="0"/>
              <a:t>パターン数が</a:t>
            </a:r>
            <a:r>
              <a:rPr kumimoji="1" lang="en-US" altLang="ja-JP" dirty="0"/>
              <a:t>100</a:t>
            </a:r>
            <a:r>
              <a:rPr kumimoji="1" lang="ja-JP" altLang="en-US" dirty="0"/>
              <a:t>個の時点でメルセンヌ・ツイスタが</a:t>
            </a:r>
            <a:r>
              <a:rPr kumimoji="1" lang="en-US" altLang="ja-JP" dirty="0"/>
              <a:t>LFSR</a:t>
            </a:r>
            <a:r>
              <a:rPr kumimoji="1" lang="ja-JP" altLang="en-US" dirty="0"/>
              <a:t>を大きく上回っており、立ち上がりの故障検出率が増加している事が分かります。</a:t>
            </a:r>
          </a:p>
        </p:txBody>
      </p:sp>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14</a:t>
            </a:fld>
            <a:endParaRPr kumimoji="1" lang="ja-JP" altLang="en-US"/>
          </a:p>
        </p:txBody>
      </p:sp>
    </p:spTree>
    <p:extLst>
      <p:ext uri="{BB962C8B-B14F-4D97-AF65-F5344CB8AC3E}">
        <p14:creationId xmlns:p14="http://schemas.microsoft.com/office/powerpoint/2010/main" val="3357617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次にサイクル数を</a:t>
            </a:r>
            <a:r>
              <a:rPr kumimoji="1" lang="en-US" altLang="ja-JP" dirty="0"/>
              <a:t>5</a:t>
            </a:r>
            <a:r>
              <a:rPr kumimoji="1" lang="ja-JP" altLang="en-US" dirty="0"/>
              <a:t>回とした場合の結果です。先ほどのサイクル数が</a:t>
            </a:r>
            <a:r>
              <a:rPr kumimoji="1" lang="en-US" altLang="ja-JP" dirty="0"/>
              <a:t>2</a:t>
            </a:r>
            <a:r>
              <a:rPr kumimoji="1" lang="ja-JP" altLang="en-US" dirty="0"/>
              <a:t>回の時と比べて、メルセンヌ・ツイスタと</a:t>
            </a:r>
            <a:r>
              <a:rPr kumimoji="1" lang="en-US" altLang="ja-JP" dirty="0"/>
              <a:t>LFSR</a:t>
            </a:r>
            <a:r>
              <a:rPr kumimoji="1" lang="ja-JP" altLang="en-US" dirty="0"/>
              <a:t>の差が縮まっており、</a:t>
            </a:r>
            <a:endParaRPr kumimoji="1" lang="en-US" altLang="ja-JP" dirty="0"/>
          </a:p>
          <a:p>
            <a:r>
              <a:rPr kumimoji="1" lang="en-US" altLang="ja-JP" dirty="0"/>
              <a:t>(</a:t>
            </a:r>
            <a:r>
              <a:rPr kumimoji="1" lang="ja-JP" altLang="en-US" dirty="0"/>
              <a:t>クリック</a:t>
            </a:r>
            <a:r>
              <a:rPr kumimoji="1" lang="en-US" altLang="ja-JP" dirty="0"/>
              <a:t>)</a:t>
            </a:r>
          </a:p>
          <a:p>
            <a:r>
              <a:rPr kumimoji="1" lang="ja-JP" altLang="en-US" dirty="0"/>
              <a:t>パターン数</a:t>
            </a:r>
            <a:r>
              <a:rPr kumimoji="1" lang="en-US" altLang="ja-JP" dirty="0"/>
              <a:t>200</a:t>
            </a:r>
            <a:r>
              <a:rPr kumimoji="1" lang="ja-JP" altLang="en-US" dirty="0"/>
              <a:t>以上での故障検出率の改善が見られなくなったことが分かります。</a:t>
            </a:r>
          </a:p>
        </p:txBody>
      </p:sp>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15</a:t>
            </a:fld>
            <a:endParaRPr kumimoji="1" lang="ja-JP" altLang="en-US"/>
          </a:p>
        </p:txBody>
      </p:sp>
    </p:spTree>
    <p:extLst>
      <p:ext uri="{BB962C8B-B14F-4D97-AF65-F5344CB8AC3E}">
        <p14:creationId xmlns:p14="http://schemas.microsoft.com/office/powerpoint/2010/main" val="3347807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こちらはサイクル数を</a:t>
            </a:r>
            <a:r>
              <a:rPr kumimoji="1" lang="en-US" altLang="ja-JP" dirty="0"/>
              <a:t>10</a:t>
            </a:r>
            <a:r>
              <a:rPr kumimoji="1" lang="ja-JP" altLang="en-US" dirty="0"/>
              <a:t>回に増やした場合の結果です。グラフより、</a:t>
            </a:r>
            <a:endParaRPr kumimoji="1" lang="en-US" altLang="ja-JP" dirty="0"/>
          </a:p>
          <a:p>
            <a:r>
              <a:rPr kumimoji="1" lang="en-US" altLang="ja-JP" dirty="0"/>
              <a:t>(</a:t>
            </a:r>
            <a:r>
              <a:rPr kumimoji="1" lang="ja-JP" altLang="en-US" dirty="0"/>
              <a:t>クリック</a:t>
            </a:r>
            <a:r>
              <a:rPr kumimoji="1" lang="en-US" altLang="ja-JP" dirty="0"/>
              <a:t>)</a:t>
            </a:r>
          </a:p>
          <a:p>
            <a:r>
              <a:rPr kumimoji="1" lang="ja-JP" altLang="en-US" dirty="0"/>
              <a:t>メルセンヌ・ツイスタと</a:t>
            </a:r>
            <a:r>
              <a:rPr kumimoji="1" lang="en-US" altLang="ja-JP" dirty="0"/>
              <a:t>LFSR</a:t>
            </a:r>
            <a:r>
              <a:rPr kumimoji="1" lang="ja-JP" altLang="en-US" dirty="0"/>
              <a:t>の差が更に縮まっており、故障検出率強化が弱くなっていることが分かります。</a:t>
            </a:r>
          </a:p>
        </p:txBody>
      </p:sp>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16</a:t>
            </a:fld>
            <a:endParaRPr kumimoji="1" lang="ja-JP" altLang="en-US"/>
          </a:p>
        </p:txBody>
      </p:sp>
    </p:spTree>
    <p:extLst>
      <p:ext uri="{BB962C8B-B14F-4D97-AF65-F5344CB8AC3E}">
        <p14:creationId xmlns:p14="http://schemas.microsoft.com/office/powerpoint/2010/main" val="9345820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最後にまとめです。本研究のまとめとして、乱数性評価の実験から、等出現性、無規則性の両方においてメルセンヌ・ツイスタが</a:t>
            </a:r>
            <a:r>
              <a:rPr kumimoji="1" lang="en-US" altLang="ja-JP" dirty="0"/>
              <a:t>LFSR</a:t>
            </a:r>
            <a:r>
              <a:rPr kumimoji="1" lang="ja-JP" altLang="en-US" dirty="0"/>
              <a:t>よりも優れているという事が分かりました。またスキャンベース</a:t>
            </a:r>
            <a:r>
              <a:rPr kumimoji="1" lang="en-US" altLang="ja-JP" dirty="0"/>
              <a:t>BIST</a:t>
            </a:r>
            <a:r>
              <a:rPr kumimoji="1" lang="ja-JP" altLang="en-US" dirty="0"/>
              <a:t>におけるテストパターン発生器にメルセンヌ・ツイスタを用いると、故障検出率の向上に繋がったことから、メルセンヌ・ツイスタがマルチサイクルテストにおいて有効であることが分かった。しかしながら、サイクル数を増やしすぎるとメルセンヌ・ツイスタによる故障検出率強化を受けられなくなる恐れがある事が分かりました。</a:t>
            </a:r>
            <a:endParaRPr kumimoji="1" lang="en-US" altLang="ja-JP" dirty="0"/>
          </a:p>
          <a:p>
            <a:r>
              <a:rPr kumimoji="1" lang="ja-JP" altLang="en-US" dirty="0"/>
              <a:t>　今後の課題としては、メルセンヌ・ツイスタを用いても故障検出率が向上しなかった回路について、その理由を調べることと、メルセンヌ・ツイスタを実際にフィールドテストのテストパターン生成器として用いる場合に，メルセンヌ・ツイスタの軽量化をどのように図るかということです。</a:t>
            </a:r>
            <a:endParaRPr kumimoji="1" lang="en-US" altLang="ja-JP" dirty="0"/>
          </a:p>
          <a:p>
            <a:r>
              <a:rPr kumimoji="1" lang="ja-JP" altLang="en-US" dirty="0"/>
              <a:t>以上で報告を終わりたいと思います。</a:t>
            </a:r>
            <a:endParaRPr kumimoji="1" lang="en-US" altLang="ja-JP" dirty="0"/>
          </a:p>
        </p:txBody>
      </p:sp>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17</a:t>
            </a:fld>
            <a:endParaRPr kumimoji="1" lang="ja-JP" altLang="en-US"/>
          </a:p>
        </p:txBody>
      </p:sp>
    </p:spTree>
    <p:extLst>
      <p:ext uri="{BB962C8B-B14F-4D97-AF65-F5344CB8AC3E}">
        <p14:creationId xmlns:p14="http://schemas.microsoft.com/office/powerpoint/2010/main" val="3449681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発表の概要はこのようになっています</a:t>
            </a:r>
          </a:p>
        </p:txBody>
      </p:sp>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2</a:t>
            </a:fld>
            <a:endParaRPr kumimoji="1" lang="ja-JP" altLang="en-US"/>
          </a:p>
        </p:txBody>
      </p:sp>
    </p:spTree>
    <p:extLst>
      <p:ext uri="{BB962C8B-B14F-4D97-AF65-F5344CB8AC3E}">
        <p14:creationId xmlns:p14="http://schemas.microsoft.com/office/powerpoint/2010/main" val="279015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先ず、研究の背景についてです。近年の</a:t>
            </a:r>
            <a:r>
              <a:rPr kumimoji="1" lang="en-US" altLang="ja-JP" dirty="0"/>
              <a:t>LSI</a:t>
            </a:r>
            <a:r>
              <a:rPr kumimoji="1" lang="ja-JP" altLang="en-US" dirty="0"/>
              <a:t>の微細化加工技術の発展に伴い，</a:t>
            </a:r>
            <a:r>
              <a:rPr kumimoji="1" lang="en-US" altLang="ja-JP" dirty="0"/>
              <a:t>LSI</a:t>
            </a:r>
            <a:r>
              <a:rPr kumimoji="1" lang="ja-JP" altLang="en-US" dirty="0"/>
              <a:t>の高集積化・高速化が進んでいます。そのため，経年劣化を伴う故障が問題となっています。</a:t>
            </a:r>
          </a:p>
          <a:p>
            <a:r>
              <a:rPr kumimoji="1" lang="ja-JP" altLang="en-US" dirty="0"/>
              <a:t>　経年劣化によって生じる故障の有効な検出方法として，</a:t>
            </a:r>
            <a:r>
              <a:rPr kumimoji="1" lang="en-US" altLang="ja-JP" dirty="0"/>
              <a:t>LSI</a:t>
            </a:r>
            <a:r>
              <a:rPr kumimoji="1" lang="ja-JP" altLang="en-US" dirty="0"/>
              <a:t>の出荷後に行うフィールドテストがあげられます．フィールドテストとは，システムを実際に運用する中でシステムが立ち上がるまで，もしくは待機中などの間に行うテストのことです．</a:t>
            </a:r>
          </a:p>
        </p:txBody>
      </p:sp>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3</a:t>
            </a:fld>
            <a:endParaRPr kumimoji="1" lang="ja-JP" altLang="en-US"/>
          </a:p>
        </p:txBody>
      </p:sp>
    </p:spTree>
    <p:extLst>
      <p:ext uri="{BB962C8B-B14F-4D97-AF65-F5344CB8AC3E}">
        <p14:creationId xmlns:p14="http://schemas.microsoft.com/office/powerpoint/2010/main" val="4237115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このフィールドテストを可能にさせる手法として，スキャンベース組込み自己テストという手法が存在します。こちらの図はスキャンベース</a:t>
            </a:r>
            <a:r>
              <a:rPr kumimoji="1" lang="en-US" altLang="ja-JP" dirty="0"/>
              <a:t>BIST</a:t>
            </a:r>
            <a:r>
              <a:rPr kumimoji="1" lang="ja-JP" altLang="en-US" dirty="0"/>
              <a:t>の構造を示したものです。スキャンベース</a:t>
            </a:r>
            <a:r>
              <a:rPr kumimoji="1" lang="en-US" altLang="ja-JP" dirty="0"/>
              <a:t>BIST</a:t>
            </a:r>
            <a:r>
              <a:rPr kumimoji="1" lang="ja-JP" altLang="en-US" dirty="0"/>
              <a:t>は、スキャン入力にテストパターン発生器，スキャン出力に出力応答圧縮器を</a:t>
            </a:r>
            <a:r>
              <a:rPr kumimoji="1" lang="en-US" altLang="ja-JP" dirty="0"/>
              <a:t>LSI</a:t>
            </a:r>
            <a:r>
              <a:rPr kumimoji="1" lang="ja-JP" altLang="en-US" dirty="0"/>
              <a:t>内部に組込むことによって構成されます．スキャンテスト回路では，対象とする順序回路の</a:t>
            </a:r>
            <a:r>
              <a:rPr kumimoji="1" lang="en-US" altLang="ja-JP" dirty="0"/>
              <a:t>FF</a:t>
            </a:r>
            <a:r>
              <a:rPr kumimoji="1" lang="ja-JP" altLang="en-US" dirty="0"/>
              <a:t>を</a:t>
            </a:r>
            <a:endParaRPr kumimoji="1" lang="en-US" altLang="ja-JP" dirty="0"/>
          </a:p>
          <a:p>
            <a:r>
              <a:rPr kumimoji="1" lang="en-US" altLang="ja-JP" dirty="0"/>
              <a:t>(</a:t>
            </a:r>
            <a:r>
              <a:rPr kumimoji="1" lang="ja-JP" altLang="en-US" dirty="0"/>
              <a:t>クリック</a:t>
            </a:r>
            <a:r>
              <a:rPr kumimoji="1" lang="en-US" altLang="ja-JP" dirty="0"/>
              <a:t>)</a:t>
            </a:r>
          </a:p>
          <a:p>
            <a:r>
              <a:rPr kumimoji="1" lang="ja-JP" altLang="en-US" dirty="0"/>
              <a:t>スキャンチェーンと呼ばれる直列につないだシフトレジスタに置き換え，スキャン出力まで値をシフトしていき内部状態の制御，観測を行います．テストパターン発生器には</a:t>
            </a:r>
            <a:endParaRPr kumimoji="1" lang="en-US" altLang="ja-JP" dirty="0"/>
          </a:p>
          <a:p>
            <a:r>
              <a:rPr kumimoji="1" lang="en-US" altLang="ja-JP" dirty="0"/>
              <a:t>(</a:t>
            </a:r>
            <a:r>
              <a:rPr kumimoji="1" lang="ja-JP" altLang="en-US" dirty="0"/>
              <a:t>クリック</a:t>
            </a:r>
            <a:r>
              <a:rPr kumimoji="1" lang="en-US" altLang="ja-JP" dirty="0"/>
              <a:t>)</a:t>
            </a:r>
          </a:p>
          <a:p>
            <a:r>
              <a:rPr kumimoji="1" lang="ja-JP" altLang="en-US" dirty="0"/>
              <a:t>線形フィードバックシフトレジスタ</a:t>
            </a:r>
            <a:r>
              <a:rPr kumimoji="1" lang="en-US" altLang="ja-JP" dirty="0"/>
              <a:t>(LFSR)</a:t>
            </a:r>
            <a:r>
              <a:rPr kumimoji="1" lang="ja-JP" altLang="en-US" dirty="0"/>
              <a:t>がよく用いられます。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4</a:t>
            </a:fld>
            <a:endParaRPr kumimoji="1" lang="ja-JP" altLang="en-US"/>
          </a:p>
        </p:txBody>
      </p:sp>
    </p:spTree>
    <p:extLst>
      <p:ext uri="{BB962C8B-B14F-4D97-AF65-F5344CB8AC3E}">
        <p14:creationId xmlns:p14="http://schemas.microsoft.com/office/powerpoint/2010/main" val="2750381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マルチサイクルテストについて説明したいと思います。マルチサイクルテストでは、キャプチャ動作時に複数回のキャプチャサイクルを繰り返すことにより、各サイクルでキャプチャされたテスト応答を次のキャプチャサイクルのテストパターンとして再利用します。</a:t>
            </a:r>
          </a:p>
          <a:p>
            <a:r>
              <a:rPr kumimoji="1" lang="ja-JP" altLang="en-US" dirty="0"/>
              <a:t>マルチサイクルテストを用いることで、</a:t>
            </a:r>
            <a:r>
              <a:rPr kumimoji="1" lang="en-US" altLang="ja-JP" dirty="0"/>
              <a:t>1</a:t>
            </a:r>
            <a:r>
              <a:rPr kumimoji="1" lang="ja-JP" altLang="en-US" dirty="0"/>
              <a:t>度のスキャンインで複数のテスト応答が得られ、スキャンテストと比べ、テストパターン数を削減できます。</a:t>
            </a:r>
            <a:endParaRPr kumimoji="1" lang="en-US" altLang="ja-JP" dirty="0"/>
          </a:p>
          <a:p>
            <a:r>
              <a:rPr kumimoji="1" lang="ja-JP" altLang="en-US" dirty="0"/>
              <a:t>しかし、マルチサイクルテストには故障検出能力低下問題が存在します。一部のフリップフロップが固定値となることで</a:t>
            </a:r>
            <a:endParaRPr kumimoji="1" lang="en-US" altLang="ja-JP" dirty="0"/>
          </a:p>
          <a:p>
            <a:r>
              <a:rPr kumimoji="1" lang="en-US" altLang="ja-JP" dirty="0"/>
              <a:t>(</a:t>
            </a:r>
            <a:r>
              <a:rPr kumimoji="1" lang="ja-JP" altLang="en-US" dirty="0"/>
              <a:t>クリック</a:t>
            </a:r>
            <a:r>
              <a:rPr kumimoji="1" lang="en-US" altLang="ja-JP" dirty="0"/>
              <a:t>)</a:t>
            </a:r>
          </a:p>
          <a:p>
            <a:r>
              <a:rPr kumimoji="1" lang="ja-JP" altLang="en-US" dirty="0"/>
              <a:t>キャプチャパターンのランダム性が低下してしまう問題です。</a:t>
            </a:r>
          </a:p>
        </p:txBody>
      </p:sp>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5</a:t>
            </a:fld>
            <a:endParaRPr kumimoji="1" lang="ja-JP" altLang="en-US"/>
          </a:p>
        </p:txBody>
      </p:sp>
    </p:spTree>
    <p:extLst>
      <p:ext uri="{BB962C8B-B14F-4D97-AF65-F5344CB8AC3E}">
        <p14:creationId xmlns:p14="http://schemas.microsoft.com/office/powerpoint/2010/main" val="3141712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en-US" altLang="ja-JP" sz="1800" dirty="0">
                    <a:effectLst/>
                    <a:ea typeface="游明朝" panose="02020400000000000000" pitchFamily="18" charset="-128"/>
                    <a:cs typeface="Times New Roman" panose="02020603050405020304" pitchFamily="18" charset="0"/>
                  </a:rPr>
                  <a:t>LFSR</a:t>
                </a:r>
                <a:r>
                  <a:rPr lang="ja-JP" altLang="en-US" sz="1800" dirty="0">
                    <a:effectLst/>
                    <a:ea typeface="游明朝" panose="02020400000000000000" pitchFamily="18" charset="-128"/>
                    <a:cs typeface="Times New Roman" panose="02020603050405020304" pitchFamily="18" charset="0"/>
                  </a:rPr>
                  <a:t>で発生する疑似ランダムパターンでは，検出される故障に重複が多く，少ないパターン数で高い故障検出率を得ることが困難になっています。また，マルチサイクルテストにおいてキャプチャパターンのランダム性低下により、テストパターン数の削減の効果が減少してしまいます。</a:t>
                </a:r>
                <a:endParaRPr lang="en-US" altLang="ja-JP" sz="1800" dirty="0">
                  <a:effectLst/>
                  <a:ea typeface="游明朝" panose="02020400000000000000" pitchFamily="18" charset="-128"/>
                  <a:cs typeface="Times New Roman" panose="02020603050405020304" pitchFamily="18" charset="0"/>
                </a:endParaRPr>
              </a:p>
              <a:p>
                <a:r>
                  <a:rPr kumimoji="1" lang="ja-JP" altLang="en-US" dirty="0"/>
                  <a:t>　そこで別の擬似乱数生成法に，メルセンヌ・ツイスタアルゴリズムがあります．メルセンヌ・ツイスタアルゴリズムの周期は</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0" i="1" smtClean="0">
                            <a:latin typeface="Cambria Math" panose="02040503050406030204" pitchFamily="18" charset="0"/>
                          </a:rPr>
                          <m:t>2</m:t>
                        </m:r>
                      </m:e>
                      <m:sup>
                        <m:r>
                          <a:rPr kumimoji="1" lang="en-US" altLang="ja-JP" b="0" i="1" smtClean="0">
                            <a:latin typeface="Cambria Math" panose="02040503050406030204" pitchFamily="18" charset="0"/>
                          </a:rPr>
                          <m:t>19937</m:t>
                        </m:r>
                      </m:sup>
                    </m:sSup>
                    <m:r>
                      <a:rPr kumimoji="1" lang="en-US" altLang="ja-JP" b="0" i="1" smtClean="0">
                        <a:latin typeface="Cambria Math" panose="02040503050406030204" pitchFamily="18" charset="0"/>
                      </a:rPr>
                      <m:t>−1</m:t>
                    </m:r>
                  </m:oMath>
                </a14:m>
                <a:r>
                  <a:rPr kumimoji="1" lang="ja-JP" altLang="en-US" dirty="0"/>
                  <a:t>と非常に長く，また出力の連続した値間での相関が無視できる程小さく，乱数性が良いという特徴を持っています。</a:t>
                </a:r>
              </a:p>
            </p:txBody>
          </p:sp>
        </mc:Choice>
        <mc:Fallback xmlns="">
          <p:sp>
            <p:nvSpPr>
              <p:cNvPr id="3" name="ノート プレースホルダー 2"/>
              <p:cNvSpPr>
                <a:spLocks noGrp="1"/>
              </p:cNvSpPr>
              <p:nvPr>
                <p:ph type="body" idx="1"/>
              </p:nvPr>
            </p:nvSpPr>
            <p:spPr/>
            <p:txBody>
              <a:bodyPr/>
              <a:lstStyle/>
              <a:p>
                <a:r>
                  <a:rPr lang="en-US" altLang="ja-JP" sz="1800" dirty="0">
                    <a:effectLst/>
                    <a:latin typeface="游明朝" panose="02020400000000000000" pitchFamily="18" charset="-128"/>
                    <a:cs typeface="Times New Roman" panose="02020603050405020304" pitchFamily="18" charset="0"/>
                  </a:rPr>
                  <a:t>LFSR</a:t>
                </a:r>
                <a:r>
                  <a:rPr lang="ja-JP" altLang="ja-JP" sz="1800" dirty="0">
                    <a:effectLst/>
                    <a:ea typeface="游明朝" panose="02020400000000000000" pitchFamily="18" charset="-128"/>
                    <a:cs typeface="Times New Roman" panose="02020603050405020304" pitchFamily="18" charset="0"/>
                  </a:rPr>
                  <a:t>を利用すると初期値を記憶するだけ大量の疑似ランダムパターンを回路内部に発生させることができ</a:t>
                </a:r>
                <a:r>
                  <a:rPr lang="ja-JP" altLang="en-US" sz="1800" dirty="0">
                    <a:effectLst/>
                    <a:ea typeface="游明朝" panose="02020400000000000000" pitchFamily="18" charset="-128"/>
                    <a:cs typeface="Times New Roman" panose="02020603050405020304" pitchFamily="18" charset="0"/>
                  </a:rPr>
                  <a:t>ます</a:t>
                </a:r>
                <a:r>
                  <a:rPr lang="ja-JP" altLang="ja-JP" sz="1800" dirty="0">
                    <a:effectLst/>
                    <a:ea typeface="游明朝" panose="02020400000000000000" pitchFamily="18" charset="-128"/>
                    <a:cs typeface="Times New Roman" panose="02020603050405020304" pitchFamily="18" charset="0"/>
                  </a:rPr>
                  <a:t>．しかしながら，</a:t>
                </a:r>
                <a:r>
                  <a:rPr lang="en-US" altLang="ja-JP" sz="1800" dirty="0">
                    <a:effectLst/>
                    <a:ea typeface="游明朝" panose="02020400000000000000" pitchFamily="18" charset="-128"/>
                    <a:cs typeface="Times New Roman" panose="02020603050405020304" pitchFamily="18" charset="0"/>
                  </a:rPr>
                  <a:t>LFSR</a:t>
                </a:r>
                <a:r>
                  <a:rPr lang="ja-JP" altLang="ja-JP" sz="1800" dirty="0">
                    <a:effectLst/>
                    <a:ea typeface="游明朝" panose="02020400000000000000" pitchFamily="18" charset="-128"/>
                    <a:cs typeface="Times New Roman" panose="02020603050405020304" pitchFamily="18" charset="0"/>
                  </a:rPr>
                  <a:t>で発生する疑似ランダムパターンでは，検出される故障に重複が多く，少ないパターン数で高い故障検出率を得ることが困難になってい</a:t>
                </a:r>
                <a:r>
                  <a:rPr lang="ja-JP" altLang="en-US" sz="1800" dirty="0">
                    <a:effectLst/>
                    <a:ea typeface="游明朝" panose="02020400000000000000" pitchFamily="18" charset="-128"/>
                    <a:cs typeface="Times New Roman" panose="02020603050405020304" pitchFamily="18" charset="0"/>
                  </a:rPr>
                  <a:t>ます</a:t>
                </a:r>
                <a:r>
                  <a:rPr lang="ja-JP" altLang="ja-JP" sz="1800" dirty="0">
                    <a:effectLst/>
                    <a:ea typeface="游明朝" panose="02020400000000000000" pitchFamily="18" charset="-128"/>
                    <a:cs typeface="Times New Roman" panose="02020603050405020304" pitchFamily="18" charset="0"/>
                  </a:rPr>
                  <a:t>．</a:t>
                </a:r>
                <a:endParaRPr lang="en-US" altLang="ja-JP" sz="1800" dirty="0">
                  <a:effectLst/>
                  <a:ea typeface="游明朝" panose="02020400000000000000" pitchFamily="18" charset="-128"/>
                  <a:cs typeface="Times New Roman" panose="02020603050405020304" pitchFamily="18" charset="0"/>
                </a:endParaRPr>
              </a:p>
              <a:p>
                <a:r>
                  <a:rPr kumimoji="1" lang="ja-JP" altLang="en-US" dirty="0"/>
                  <a:t>　別の擬似乱数生成法に，メルセンヌ・ツイスタアルゴリズムがあります．メルセンヌ・ツイスタアルゴリズムの周期は</a:t>
                </a:r>
                <a:r>
                  <a:rPr kumimoji="1" lang="en-US" altLang="ja-JP" b="0" i="0">
                    <a:latin typeface="Cambria Math" panose="02040503050406030204" pitchFamily="18" charset="0"/>
                  </a:rPr>
                  <a:t>2^19937−1</a:t>
                </a:r>
                <a:r>
                  <a:rPr kumimoji="1" lang="ja-JP" altLang="en-US" dirty="0"/>
                  <a:t>と非常に長く，また出力の連続した値間での相関が無視できる程小さく，乱数性が良いという特徴を持っています。</a:t>
                </a:r>
              </a:p>
            </p:txBody>
          </p:sp>
        </mc:Fallback>
      </mc:AlternateContent>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6</a:t>
            </a:fld>
            <a:endParaRPr kumimoji="1" lang="ja-JP" altLang="en-US"/>
          </a:p>
        </p:txBody>
      </p:sp>
    </p:spTree>
    <p:extLst>
      <p:ext uri="{BB962C8B-B14F-4D97-AF65-F5344CB8AC3E}">
        <p14:creationId xmlns:p14="http://schemas.microsoft.com/office/powerpoint/2010/main" val="3971990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以上の背景から本研究では、スキャンベース</a:t>
            </a:r>
            <a:r>
              <a:rPr kumimoji="1" lang="en-US" altLang="ja-JP" dirty="0"/>
              <a:t>BIST</a:t>
            </a:r>
            <a:r>
              <a:rPr kumimoji="1" lang="ja-JP" altLang="en-US" dirty="0"/>
              <a:t>による</a:t>
            </a:r>
            <a:r>
              <a:rPr lang="ja-JP" altLang="en-US" sz="1800" dirty="0">
                <a:effectLst/>
                <a:ea typeface="游明朝" panose="02020400000000000000" pitchFamily="18" charset="-128"/>
                <a:cs typeface="Times New Roman" panose="02020603050405020304" pitchFamily="18" charset="0"/>
              </a:rPr>
              <a:t>マルチサイクルテストにおけるメルセンヌ・ツイスタの有効性を検証することを目的としています。</a:t>
            </a:r>
            <a:endParaRPr lang="en-US" altLang="ja-JP" sz="1800" dirty="0">
              <a:effectLst/>
              <a:ea typeface="游明朝" panose="02020400000000000000" pitchFamily="18" charset="-128"/>
              <a:cs typeface="Times New Roman" panose="02020603050405020304" pitchFamily="18" charset="0"/>
            </a:endParaRPr>
          </a:p>
          <a:p>
            <a:r>
              <a:rPr lang="ja-JP" altLang="en-US" sz="1800" dirty="0">
                <a:effectLst/>
                <a:ea typeface="游明朝" panose="02020400000000000000" pitchFamily="18" charset="-128"/>
                <a:cs typeface="Times New Roman" panose="02020603050405020304" pitchFamily="18" charset="0"/>
              </a:rPr>
              <a:t>　研究の目標は、各疑似乱数生成器の乱数性について評価することと、メルセンヌ・ツイスタをマルチサイクルテストにおけるテストパターン発生器として実装し、その効果を評価することです。</a:t>
            </a:r>
          </a:p>
          <a:p>
            <a:endParaRPr kumimoji="1" lang="ja-JP" altLang="en-US" dirty="0"/>
          </a:p>
        </p:txBody>
      </p:sp>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7</a:t>
            </a:fld>
            <a:endParaRPr kumimoji="1" lang="ja-JP" altLang="en-US"/>
          </a:p>
        </p:txBody>
      </p:sp>
    </p:spTree>
    <p:extLst>
      <p:ext uri="{BB962C8B-B14F-4D97-AF65-F5344CB8AC3E}">
        <p14:creationId xmlns:p14="http://schemas.microsoft.com/office/powerpoint/2010/main" val="2305897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次に評価方法についてです。評価方法は大きく分けて</a:t>
            </a:r>
            <a:r>
              <a:rPr kumimoji="1" lang="en-US" altLang="ja-JP" dirty="0"/>
              <a:t>2</a:t>
            </a:r>
            <a:r>
              <a:rPr kumimoji="1" lang="ja-JP" altLang="en-US" dirty="0"/>
              <a:t>つあり、</a:t>
            </a:r>
            <a:r>
              <a:rPr kumimoji="1" lang="en-US" altLang="ja-JP" dirty="0"/>
              <a:t>1</a:t>
            </a:r>
            <a:r>
              <a:rPr kumimoji="1" lang="ja-JP" altLang="en-US" dirty="0"/>
              <a:t>つ目が乱数性の評価です。乱数性の評価は更に等出現性と無規則性に分類されるのですが、本研究では等出現性をカイ</a:t>
            </a:r>
            <a:r>
              <a:rPr kumimoji="1" lang="en-US" altLang="ja-JP" dirty="0"/>
              <a:t>2</a:t>
            </a:r>
            <a:r>
              <a:rPr kumimoji="1" lang="ja-JP" altLang="en-US" dirty="0"/>
              <a:t>乗適合度検定で、無規則性を連検定で評価しました。もう</a:t>
            </a:r>
            <a:r>
              <a:rPr kumimoji="1" lang="en-US" altLang="ja-JP" dirty="0"/>
              <a:t>1</a:t>
            </a:r>
            <a:r>
              <a:rPr kumimoji="1" lang="ja-JP" altLang="en-US" dirty="0"/>
              <a:t>つは故障シミュレーションにおける故障検出率での評価で、テスト対象回路のスキャンチェーンに各疑似乱数生成器を用いて生成したテストパターンを印加して故障検出率を測定し、評価しました。</a:t>
            </a:r>
          </a:p>
        </p:txBody>
      </p:sp>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8</a:t>
            </a:fld>
            <a:endParaRPr kumimoji="1" lang="ja-JP" altLang="en-US"/>
          </a:p>
        </p:txBody>
      </p:sp>
    </p:spTree>
    <p:extLst>
      <p:ext uri="{BB962C8B-B14F-4D97-AF65-F5344CB8AC3E}">
        <p14:creationId xmlns:p14="http://schemas.microsoft.com/office/powerpoint/2010/main" val="738971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先ず等出現性の評価で、カイ</a:t>
            </a:r>
            <a:r>
              <a:rPr kumimoji="1" lang="en-US" altLang="ja-JP" dirty="0"/>
              <a:t>2</a:t>
            </a:r>
            <a:r>
              <a:rPr kumimoji="1" lang="ja-JP" altLang="en-US" dirty="0"/>
              <a:t>乗適合度検定はこのような複雑な式を用いて、カイ</a:t>
            </a:r>
            <a:r>
              <a:rPr kumimoji="1" lang="en-US" altLang="ja-JP" dirty="0"/>
              <a:t>2</a:t>
            </a:r>
            <a:r>
              <a:rPr kumimoji="1" lang="ja-JP" altLang="en-US" dirty="0"/>
              <a:t>乗と呼ばれる値を求めるのですが、詳細については時間の関係上省かせていただきます。</a:t>
            </a:r>
          </a:p>
        </p:txBody>
      </p:sp>
      <p:sp>
        <p:nvSpPr>
          <p:cNvPr id="4" name="スライド番号プレースホルダー 3"/>
          <p:cNvSpPr>
            <a:spLocks noGrp="1"/>
          </p:cNvSpPr>
          <p:nvPr>
            <p:ph type="sldNum" sz="quarter" idx="5"/>
          </p:nvPr>
        </p:nvSpPr>
        <p:spPr/>
        <p:txBody>
          <a:bodyPr/>
          <a:lstStyle/>
          <a:p>
            <a:fld id="{A78AAC39-C7E2-486E-9F30-7D2BD3D12601}" type="slidenum">
              <a:rPr kumimoji="1" lang="ja-JP" altLang="en-US" smtClean="0"/>
              <a:t>9</a:t>
            </a:fld>
            <a:endParaRPr kumimoji="1" lang="ja-JP" altLang="en-US"/>
          </a:p>
        </p:txBody>
      </p:sp>
    </p:spTree>
    <p:extLst>
      <p:ext uri="{BB962C8B-B14F-4D97-AF65-F5344CB8AC3E}">
        <p14:creationId xmlns:p14="http://schemas.microsoft.com/office/powerpoint/2010/main" val="188117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67C964-FA4F-4296-A00F-85FD9786C55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3E45949-9EC9-44D1-B5BB-4489FCD5CC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4D93945-AA49-44F8-A63E-83E0F8E1438B}"/>
              </a:ext>
            </a:extLst>
          </p:cNvPr>
          <p:cNvSpPr>
            <a:spLocks noGrp="1"/>
          </p:cNvSpPr>
          <p:nvPr>
            <p:ph type="dt" sz="half" idx="10"/>
          </p:nvPr>
        </p:nvSpPr>
        <p:spPr/>
        <p:txBody>
          <a:bodyPr/>
          <a:lstStyle/>
          <a:p>
            <a:fld id="{3A884928-79BD-4986-8002-7425C9449A5F}" type="datetime1">
              <a:rPr kumimoji="1" lang="ja-JP" altLang="en-US" smtClean="0"/>
              <a:t>2021/2/21</a:t>
            </a:fld>
            <a:endParaRPr kumimoji="1" lang="ja-JP" altLang="en-US"/>
          </a:p>
        </p:txBody>
      </p:sp>
      <p:sp>
        <p:nvSpPr>
          <p:cNvPr id="5" name="フッター プレースホルダー 4">
            <a:extLst>
              <a:ext uri="{FF2B5EF4-FFF2-40B4-BE49-F238E27FC236}">
                <a16:creationId xmlns:a16="http://schemas.microsoft.com/office/drawing/2014/main" id="{6E1AC0A8-BB5F-43BE-B9BC-80DC8E3131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39DE01-5F2A-4A80-BE21-11850AD1CCCC}"/>
              </a:ext>
            </a:extLst>
          </p:cNvPr>
          <p:cNvSpPr>
            <a:spLocks noGrp="1"/>
          </p:cNvSpPr>
          <p:nvPr>
            <p:ph type="sldNum" sz="quarter" idx="12"/>
          </p:nvPr>
        </p:nvSpPr>
        <p:spPr/>
        <p:txBody>
          <a:bodyPr/>
          <a:lstStyle/>
          <a:p>
            <a:fld id="{FB89EF82-423D-4D76-A221-725587409351}" type="slidenum">
              <a:rPr kumimoji="1" lang="ja-JP" altLang="en-US" smtClean="0"/>
              <a:t>‹#›</a:t>
            </a:fld>
            <a:endParaRPr kumimoji="1" lang="ja-JP" altLang="en-US"/>
          </a:p>
        </p:txBody>
      </p:sp>
    </p:spTree>
    <p:extLst>
      <p:ext uri="{BB962C8B-B14F-4D97-AF65-F5344CB8AC3E}">
        <p14:creationId xmlns:p14="http://schemas.microsoft.com/office/powerpoint/2010/main" val="327931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43D5DA-4F45-4AF4-92E0-9DA60548C57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3B1005-9E7D-4014-9B95-1267CA9845F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ADADD2-A2EC-4DAB-B62F-C52E6B432EE7}"/>
              </a:ext>
            </a:extLst>
          </p:cNvPr>
          <p:cNvSpPr>
            <a:spLocks noGrp="1"/>
          </p:cNvSpPr>
          <p:nvPr>
            <p:ph type="dt" sz="half" idx="10"/>
          </p:nvPr>
        </p:nvSpPr>
        <p:spPr/>
        <p:txBody>
          <a:bodyPr/>
          <a:lstStyle/>
          <a:p>
            <a:fld id="{DD162D20-3F07-4623-A369-7C2726C65671}" type="datetime1">
              <a:rPr kumimoji="1" lang="ja-JP" altLang="en-US" smtClean="0"/>
              <a:t>2021/2/21</a:t>
            </a:fld>
            <a:endParaRPr kumimoji="1" lang="ja-JP" altLang="en-US"/>
          </a:p>
        </p:txBody>
      </p:sp>
      <p:sp>
        <p:nvSpPr>
          <p:cNvPr id="5" name="フッター プレースホルダー 4">
            <a:extLst>
              <a:ext uri="{FF2B5EF4-FFF2-40B4-BE49-F238E27FC236}">
                <a16:creationId xmlns:a16="http://schemas.microsoft.com/office/drawing/2014/main" id="{53F13C1A-2CC4-4DB0-8B57-14A6AAC2DD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8AF069-9AD2-430E-9867-216AF347B61E}"/>
              </a:ext>
            </a:extLst>
          </p:cNvPr>
          <p:cNvSpPr>
            <a:spLocks noGrp="1"/>
          </p:cNvSpPr>
          <p:nvPr>
            <p:ph type="sldNum" sz="quarter" idx="12"/>
          </p:nvPr>
        </p:nvSpPr>
        <p:spPr/>
        <p:txBody>
          <a:bodyPr/>
          <a:lstStyle/>
          <a:p>
            <a:fld id="{FB89EF82-423D-4D76-A221-725587409351}" type="slidenum">
              <a:rPr kumimoji="1" lang="ja-JP" altLang="en-US" smtClean="0"/>
              <a:t>‹#›</a:t>
            </a:fld>
            <a:endParaRPr kumimoji="1" lang="ja-JP" altLang="en-US"/>
          </a:p>
        </p:txBody>
      </p:sp>
    </p:spTree>
    <p:extLst>
      <p:ext uri="{BB962C8B-B14F-4D97-AF65-F5344CB8AC3E}">
        <p14:creationId xmlns:p14="http://schemas.microsoft.com/office/powerpoint/2010/main" val="244877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C2F1DBD-D5F4-4275-8EE7-F280E4D67FC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1F6EC4-C403-4C4F-B8B0-2701564060F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DA0068-3937-42B4-9379-C2CC6F0DED93}"/>
              </a:ext>
            </a:extLst>
          </p:cNvPr>
          <p:cNvSpPr>
            <a:spLocks noGrp="1"/>
          </p:cNvSpPr>
          <p:nvPr>
            <p:ph type="dt" sz="half" idx="10"/>
          </p:nvPr>
        </p:nvSpPr>
        <p:spPr/>
        <p:txBody>
          <a:bodyPr/>
          <a:lstStyle/>
          <a:p>
            <a:fld id="{61A35C03-9A8E-436D-B697-D91FA095DC74}" type="datetime1">
              <a:rPr kumimoji="1" lang="ja-JP" altLang="en-US" smtClean="0"/>
              <a:t>2021/2/21</a:t>
            </a:fld>
            <a:endParaRPr kumimoji="1" lang="ja-JP" altLang="en-US"/>
          </a:p>
        </p:txBody>
      </p:sp>
      <p:sp>
        <p:nvSpPr>
          <p:cNvPr id="5" name="フッター プレースホルダー 4">
            <a:extLst>
              <a:ext uri="{FF2B5EF4-FFF2-40B4-BE49-F238E27FC236}">
                <a16:creationId xmlns:a16="http://schemas.microsoft.com/office/drawing/2014/main" id="{70AD19D8-78B0-4DAC-803D-83C99960CF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2F3321-E8D4-4393-8947-FA83D8B47B3E}"/>
              </a:ext>
            </a:extLst>
          </p:cNvPr>
          <p:cNvSpPr>
            <a:spLocks noGrp="1"/>
          </p:cNvSpPr>
          <p:nvPr>
            <p:ph type="sldNum" sz="quarter" idx="12"/>
          </p:nvPr>
        </p:nvSpPr>
        <p:spPr/>
        <p:txBody>
          <a:bodyPr/>
          <a:lstStyle/>
          <a:p>
            <a:fld id="{FB89EF82-423D-4D76-A221-725587409351}" type="slidenum">
              <a:rPr kumimoji="1" lang="ja-JP" altLang="en-US" smtClean="0"/>
              <a:t>‹#›</a:t>
            </a:fld>
            <a:endParaRPr kumimoji="1" lang="ja-JP" altLang="en-US"/>
          </a:p>
        </p:txBody>
      </p:sp>
    </p:spTree>
    <p:extLst>
      <p:ext uri="{BB962C8B-B14F-4D97-AF65-F5344CB8AC3E}">
        <p14:creationId xmlns:p14="http://schemas.microsoft.com/office/powerpoint/2010/main" val="2851952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D5A70BD-14A9-41F0-8D30-1CC8398A3D32}" type="datetime1">
              <a:rPr kumimoji="1" lang="ja-JP" altLang="en-US" smtClean="0"/>
              <a:t>2021/2/21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97E1D2-D185-4701-A8C4-B0244CF603B8}" type="slidenum">
              <a:rPr kumimoji="1" lang="ja-JP" altLang="en-US" smtClean="0"/>
              <a:t>‹#›</a:t>
            </a:fld>
            <a:endParaRPr kumimoji="1" lang="ja-JP" altLang="en-US"/>
          </a:p>
        </p:txBody>
      </p:sp>
    </p:spTree>
    <p:extLst>
      <p:ext uri="{BB962C8B-B14F-4D97-AF65-F5344CB8AC3E}">
        <p14:creationId xmlns:p14="http://schemas.microsoft.com/office/powerpoint/2010/main" val="1895561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73159CF-AFEE-468A-B005-132AD0888403}" type="datetime1">
              <a:rPr kumimoji="1" lang="ja-JP" altLang="en-US" smtClean="0"/>
              <a:t>2021/2/21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97E1D2-D185-4701-A8C4-B0244CF603B8}" type="slidenum">
              <a:rPr kumimoji="1" lang="ja-JP" altLang="en-US" smtClean="0"/>
              <a:t>‹#›</a:t>
            </a:fld>
            <a:endParaRPr kumimoji="1" lang="ja-JP" altLang="en-US"/>
          </a:p>
        </p:txBody>
      </p:sp>
    </p:spTree>
    <p:extLst>
      <p:ext uri="{BB962C8B-B14F-4D97-AF65-F5344CB8AC3E}">
        <p14:creationId xmlns:p14="http://schemas.microsoft.com/office/powerpoint/2010/main" val="695110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1388190-E8E8-466B-84AD-DACC3D8C755C}" type="datetime1">
              <a:rPr kumimoji="1" lang="ja-JP" altLang="en-US" smtClean="0"/>
              <a:t>2021/2/21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97E1D2-D185-4701-A8C4-B0244CF603B8}" type="slidenum">
              <a:rPr kumimoji="1" lang="ja-JP" altLang="en-US" smtClean="0"/>
              <a:t>‹#›</a:t>
            </a:fld>
            <a:endParaRPr kumimoji="1" lang="ja-JP" altLang="en-US"/>
          </a:p>
        </p:txBody>
      </p:sp>
    </p:spTree>
    <p:extLst>
      <p:ext uri="{BB962C8B-B14F-4D97-AF65-F5344CB8AC3E}">
        <p14:creationId xmlns:p14="http://schemas.microsoft.com/office/powerpoint/2010/main" val="367647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0719868-439D-41B0-A74B-0ABCDB3E79E0}" type="datetime1">
              <a:rPr kumimoji="1" lang="ja-JP" altLang="en-US" smtClean="0"/>
              <a:t>2021/2/21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97E1D2-D185-4701-A8C4-B0244CF603B8}" type="slidenum">
              <a:rPr kumimoji="1" lang="ja-JP" altLang="en-US" smtClean="0"/>
              <a:t>‹#›</a:t>
            </a:fld>
            <a:endParaRPr kumimoji="1" lang="ja-JP" altLang="en-US"/>
          </a:p>
        </p:txBody>
      </p:sp>
    </p:spTree>
    <p:extLst>
      <p:ext uri="{BB962C8B-B14F-4D97-AF65-F5344CB8AC3E}">
        <p14:creationId xmlns:p14="http://schemas.microsoft.com/office/powerpoint/2010/main" val="3806186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45127" y="2507550"/>
            <a:ext cx="5156200"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7550"/>
            <a:ext cx="5181601" cy="36805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A2674A94-EB18-4520-B679-F95D213E70B5}" type="datetime1">
              <a:rPr kumimoji="1" lang="ja-JP" altLang="en-US" smtClean="0"/>
              <a:t>2021/2/21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697E1D2-D185-4701-A8C4-B0244CF603B8}"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3465995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E901F5-B826-4E6B-9E3D-598919ABC200}" type="datetime1">
              <a:rPr kumimoji="1" lang="ja-JP" altLang="en-US" smtClean="0"/>
              <a:t>2021/2/21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697E1D2-D185-4701-A8C4-B0244CF603B8}" type="slidenum">
              <a:rPr kumimoji="1" lang="ja-JP" altLang="en-US" smtClean="0"/>
              <a:t>‹#›</a:t>
            </a:fld>
            <a:endParaRPr kumimoji="1" lang="ja-JP" altLang="en-US"/>
          </a:p>
        </p:txBody>
      </p:sp>
      <p:sp>
        <p:nvSpPr>
          <p:cNvPr id="6" name="Title 5"/>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805773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0CB44F-F193-4195-93C7-518BFEA751D9}" type="datetime1">
              <a:rPr kumimoji="1" lang="ja-JP" altLang="en-US" smtClean="0"/>
              <a:t>2021/2/21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697E1D2-D185-4701-A8C4-B0244CF603B8}" type="slidenum">
              <a:rPr kumimoji="1" lang="ja-JP" altLang="en-US" smtClean="0"/>
              <a:t>‹#›</a:t>
            </a:fld>
            <a:endParaRPr kumimoji="1" lang="ja-JP" altLang="en-US"/>
          </a:p>
        </p:txBody>
      </p:sp>
    </p:spTree>
    <p:extLst>
      <p:ext uri="{BB962C8B-B14F-4D97-AF65-F5344CB8AC3E}">
        <p14:creationId xmlns:p14="http://schemas.microsoft.com/office/powerpoint/2010/main" val="35231028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ja-JP" altLang="en-US"/>
              <a:t>マスター タイトルの書式設定</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5F4E4D4-0DD9-4681-82B2-09CEF823B5F3}" type="datetime1">
              <a:rPr kumimoji="1" lang="ja-JP" altLang="en-US" smtClean="0"/>
              <a:t>2021/2/21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97E1D2-D185-4701-A8C4-B0244CF603B8}" type="slidenum">
              <a:rPr kumimoji="1" lang="ja-JP" altLang="en-US" smtClean="0"/>
              <a:t>‹#›</a:t>
            </a:fld>
            <a:endParaRPr kumimoji="1" lang="ja-JP" altLang="en-US"/>
          </a:p>
        </p:txBody>
      </p:sp>
    </p:spTree>
    <p:extLst>
      <p:ext uri="{BB962C8B-B14F-4D97-AF65-F5344CB8AC3E}">
        <p14:creationId xmlns:p14="http://schemas.microsoft.com/office/powerpoint/2010/main" val="55002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EF546E-75A5-4A35-A3E0-9192E1B88FC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CCB955-5549-4A01-9ACC-ED36E393F11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A3E92E-7CC1-42BD-8B90-A86C1B8CC36F}"/>
              </a:ext>
            </a:extLst>
          </p:cNvPr>
          <p:cNvSpPr>
            <a:spLocks noGrp="1"/>
          </p:cNvSpPr>
          <p:nvPr>
            <p:ph type="dt" sz="half" idx="10"/>
          </p:nvPr>
        </p:nvSpPr>
        <p:spPr/>
        <p:txBody>
          <a:bodyPr/>
          <a:lstStyle/>
          <a:p>
            <a:fld id="{AAE0D043-E5DA-4322-898A-AEE46A0365CA}" type="datetime1">
              <a:rPr kumimoji="1" lang="ja-JP" altLang="en-US" smtClean="0"/>
              <a:t>2021/2/21</a:t>
            </a:fld>
            <a:endParaRPr kumimoji="1" lang="ja-JP" altLang="en-US"/>
          </a:p>
        </p:txBody>
      </p:sp>
      <p:sp>
        <p:nvSpPr>
          <p:cNvPr id="5" name="フッター プレースホルダー 4">
            <a:extLst>
              <a:ext uri="{FF2B5EF4-FFF2-40B4-BE49-F238E27FC236}">
                <a16:creationId xmlns:a16="http://schemas.microsoft.com/office/drawing/2014/main" id="{23BC27A5-DC7D-4C58-B089-C54C41C379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D16A5B-EA0A-4F6F-8A9F-7FE0527CA07A}"/>
              </a:ext>
            </a:extLst>
          </p:cNvPr>
          <p:cNvSpPr>
            <a:spLocks noGrp="1"/>
          </p:cNvSpPr>
          <p:nvPr>
            <p:ph type="sldNum" sz="quarter" idx="12"/>
          </p:nvPr>
        </p:nvSpPr>
        <p:spPr/>
        <p:txBody>
          <a:bodyPr/>
          <a:lstStyle/>
          <a:p>
            <a:fld id="{FB89EF82-423D-4D76-A221-725587409351}" type="slidenum">
              <a:rPr kumimoji="1" lang="ja-JP" altLang="en-US" smtClean="0"/>
              <a:t>‹#›</a:t>
            </a:fld>
            <a:endParaRPr kumimoji="1" lang="ja-JP" altLang="en-US"/>
          </a:p>
        </p:txBody>
      </p:sp>
    </p:spTree>
    <p:extLst>
      <p:ext uri="{BB962C8B-B14F-4D97-AF65-F5344CB8AC3E}">
        <p14:creationId xmlns:p14="http://schemas.microsoft.com/office/powerpoint/2010/main" val="1706627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3DE5CA7-FD8F-4AA9-B534-72708D6C4381}" type="datetime1">
              <a:rPr kumimoji="1" lang="ja-JP" altLang="en-US" smtClean="0"/>
              <a:t>2021/2/21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697E1D2-D185-4701-A8C4-B0244CF603B8}" type="slidenum">
              <a:rPr kumimoji="1" lang="ja-JP" altLang="en-US" smtClean="0"/>
              <a:t>‹#›</a:t>
            </a:fld>
            <a:endParaRPr kumimoji="1" lang="ja-JP" altLang="en-US"/>
          </a:p>
        </p:txBody>
      </p:sp>
    </p:spTree>
    <p:extLst>
      <p:ext uri="{BB962C8B-B14F-4D97-AF65-F5344CB8AC3E}">
        <p14:creationId xmlns:p14="http://schemas.microsoft.com/office/powerpoint/2010/main" val="1446327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CBC11C1-D8CE-4D3A-A871-4B2ABA988E70}" type="datetime1">
              <a:rPr kumimoji="1" lang="ja-JP" altLang="en-US" smtClean="0"/>
              <a:t>2021/2/21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97E1D2-D185-4701-A8C4-B0244CF603B8}" type="slidenum">
              <a:rPr kumimoji="1" lang="ja-JP" altLang="en-US" smtClean="0"/>
              <a:t>‹#›</a:t>
            </a:fld>
            <a:endParaRPr kumimoji="1" lang="ja-JP" altLang="en-US"/>
          </a:p>
        </p:txBody>
      </p:sp>
    </p:spTree>
    <p:extLst>
      <p:ext uri="{BB962C8B-B14F-4D97-AF65-F5344CB8AC3E}">
        <p14:creationId xmlns:p14="http://schemas.microsoft.com/office/powerpoint/2010/main" val="3886881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255EB298-0C63-41E9-9888-52DA859D2EAF}" type="datetime1">
              <a:rPr kumimoji="1" lang="ja-JP" altLang="en-US" smtClean="0"/>
              <a:t>2021/2/21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697E1D2-D185-4701-A8C4-B0244CF603B8}" type="slidenum">
              <a:rPr kumimoji="1" lang="ja-JP" altLang="en-US" smtClean="0"/>
              <a:t>‹#›</a:t>
            </a:fld>
            <a:endParaRPr kumimoji="1" lang="ja-JP" altLang="en-US"/>
          </a:p>
        </p:txBody>
      </p:sp>
    </p:spTree>
    <p:extLst>
      <p:ext uri="{BB962C8B-B14F-4D97-AF65-F5344CB8AC3E}">
        <p14:creationId xmlns:p14="http://schemas.microsoft.com/office/powerpoint/2010/main" val="15795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03697D-990F-4629-BFFC-B35FCDB04E0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CCD78B8-0554-4CE6-BE9B-B1853812F3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AB0ABBD-2967-4EE2-922D-668A38481809}"/>
              </a:ext>
            </a:extLst>
          </p:cNvPr>
          <p:cNvSpPr>
            <a:spLocks noGrp="1"/>
          </p:cNvSpPr>
          <p:nvPr>
            <p:ph type="dt" sz="half" idx="10"/>
          </p:nvPr>
        </p:nvSpPr>
        <p:spPr/>
        <p:txBody>
          <a:bodyPr/>
          <a:lstStyle/>
          <a:p>
            <a:fld id="{9DC56C85-0F33-46FE-BAEF-14849C203D61}" type="datetime1">
              <a:rPr kumimoji="1" lang="ja-JP" altLang="en-US" smtClean="0"/>
              <a:t>2021/2/21</a:t>
            </a:fld>
            <a:endParaRPr kumimoji="1" lang="ja-JP" altLang="en-US"/>
          </a:p>
        </p:txBody>
      </p:sp>
      <p:sp>
        <p:nvSpPr>
          <p:cNvPr id="5" name="フッター プレースホルダー 4">
            <a:extLst>
              <a:ext uri="{FF2B5EF4-FFF2-40B4-BE49-F238E27FC236}">
                <a16:creationId xmlns:a16="http://schemas.microsoft.com/office/drawing/2014/main" id="{82907245-FD48-439B-9D26-668D6F8B61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057FF4-29B1-4DC6-B1F5-0633375587E1}"/>
              </a:ext>
            </a:extLst>
          </p:cNvPr>
          <p:cNvSpPr>
            <a:spLocks noGrp="1"/>
          </p:cNvSpPr>
          <p:nvPr>
            <p:ph type="sldNum" sz="quarter" idx="12"/>
          </p:nvPr>
        </p:nvSpPr>
        <p:spPr/>
        <p:txBody>
          <a:bodyPr/>
          <a:lstStyle/>
          <a:p>
            <a:fld id="{FB89EF82-423D-4D76-A221-725587409351}" type="slidenum">
              <a:rPr kumimoji="1" lang="ja-JP" altLang="en-US" smtClean="0"/>
              <a:t>‹#›</a:t>
            </a:fld>
            <a:endParaRPr kumimoji="1" lang="ja-JP" altLang="en-US"/>
          </a:p>
        </p:txBody>
      </p:sp>
    </p:spTree>
    <p:extLst>
      <p:ext uri="{BB962C8B-B14F-4D97-AF65-F5344CB8AC3E}">
        <p14:creationId xmlns:p14="http://schemas.microsoft.com/office/powerpoint/2010/main" val="1909207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F6B758-F70D-4CF7-AE4B-91462CFA80C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4556D4-59D3-4FF2-A175-3E38274EB03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49CDB2C-C697-425F-8810-CCD36C2F4BA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7E803B-C644-45A2-88B2-93CF6FD3B45F}"/>
              </a:ext>
            </a:extLst>
          </p:cNvPr>
          <p:cNvSpPr>
            <a:spLocks noGrp="1"/>
          </p:cNvSpPr>
          <p:nvPr>
            <p:ph type="dt" sz="half" idx="10"/>
          </p:nvPr>
        </p:nvSpPr>
        <p:spPr/>
        <p:txBody>
          <a:bodyPr/>
          <a:lstStyle/>
          <a:p>
            <a:fld id="{660DA45D-08E5-4862-B981-E91315FFFAFD}" type="datetime1">
              <a:rPr kumimoji="1" lang="ja-JP" altLang="en-US" smtClean="0"/>
              <a:t>2021/2/21</a:t>
            </a:fld>
            <a:endParaRPr kumimoji="1" lang="ja-JP" altLang="en-US"/>
          </a:p>
        </p:txBody>
      </p:sp>
      <p:sp>
        <p:nvSpPr>
          <p:cNvPr id="6" name="フッター プレースホルダー 5">
            <a:extLst>
              <a:ext uri="{FF2B5EF4-FFF2-40B4-BE49-F238E27FC236}">
                <a16:creationId xmlns:a16="http://schemas.microsoft.com/office/drawing/2014/main" id="{C7DE5CA2-8597-4CA9-8C84-37B33646D6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CFEC3D-8771-4ED3-9B40-BC6D4E39D04C}"/>
              </a:ext>
            </a:extLst>
          </p:cNvPr>
          <p:cNvSpPr>
            <a:spLocks noGrp="1"/>
          </p:cNvSpPr>
          <p:nvPr>
            <p:ph type="sldNum" sz="quarter" idx="12"/>
          </p:nvPr>
        </p:nvSpPr>
        <p:spPr/>
        <p:txBody>
          <a:bodyPr/>
          <a:lstStyle/>
          <a:p>
            <a:fld id="{FB89EF82-423D-4D76-A221-725587409351}" type="slidenum">
              <a:rPr kumimoji="1" lang="ja-JP" altLang="en-US" smtClean="0"/>
              <a:t>‹#›</a:t>
            </a:fld>
            <a:endParaRPr kumimoji="1" lang="ja-JP" altLang="en-US"/>
          </a:p>
        </p:txBody>
      </p:sp>
    </p:spTree>
    <p:extLst>
      <p:ext uri="{BB962C8B-B14F-4D97-AF65-F5344CB8AC3E}">
        <p14:creationId xmlns:p14="http://schemas.microsoft.com/office/powerpoint/2010/main" val="2851950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3ADFC2-C122-46BD-BC3E-61646DA4636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745844-0856-4C16-8873-D5BF3E2AFF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035EB3-F879-4A91-91E6-5A1754BCBDD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C4D71FA-E7D1-40A4-AB18-2E70A63971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B206AD9-802A-4EF2-B80D-CE42EC3FD86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80384E8-4B58-42E0-B35C-AF29F3FCCA15}"/>
              </a:ext>
            </a:extLst>
          </p:cNvPr>
          <p:cNvSpPr>
            <a:spLocks noGrp="1"/>
          </p:cNvSpPr>
          <p:nvPr>
            <p:ph type="dt" sz="half" idx="10"/>
          </p:nvPr>
        </p:nvSpPr>
        <p:spPr/>
        <p:txBody>
          <a:bodyPr/>
          <a:lstStyle/>
          <a:p>
            <a:fld id="{3E431EE0-59DE-4352-B447-C85B9351087F}" type="datetime1">
              <a:rPr kumimoji="1" lang="ja-JP" altLang="en-US" smtClean="0"/>
              <a:t>2021/2/21</a:t>
            </a:fld>
            <a:endParaRPr kumimoji="1" lang="ja-JP" altLang="en-US"/>
          </a:p>
        </p:txBody>
      </p:sp>
      <p:sp>
        <p:nvSpPr>
          <p:cNvPr id="8" name="フッター プレースホルダー 7">
            <a:extLst>
              <a:ext uri="{FF2B5EF4-FFF2-40B4-BE49-F238E27FC236}">
                <a16:creationId xmlns:a16="http://schemas.microsoft.com/office/drawing/2014/main" id="{0EB0C7CE-E15A-4DB7-AD3F-D6006612BD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BF501DA-398D-4EAF-B9C7-11129259A923}"/>
              </a:ext>
            </a:extLst>
          </p:cNvPr>
          <p:cNvSpPr>
            <a:spLocks noGrp="1"/>
          </p:cNvSpPr>
          <p:nvPr>
            <p:ph type="sldNum" sz="quarter" idx="12"/>
          </p:nvPr>
        </p:nvSpPr>
        <p:spPr/>
        <p:txBody>
          <a:bodyPr/>
          <a:lstStyle/>
          <a:p>
            <a:fld id="{FB89EF82-423D-4D76-A221-725587409351}" type="slidenum">
              <a:rPr kumimoji="1" lang="ja-JP" altLang="en-US" smtClean="0"/>
              <a:t>‹#›</a:t>
            </a:fld>
            <a:endParaRPr kumimoji="1" lang="ja-JP" altLang="en-US"/>
          </a:p>
        </p:txBody>
      </p:sp>
    </p:spTree>
    <p:extLst>
      <p:ext uri="{BB962C8B-B14F-4D97-AF65-F5344CB8AC3E}">
        <p14:creationId xmlns:p14="http://schemas.microsoft.com/office/powerpoint/2010/main" val="1722032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A42E1B-067D-4460-8131-DBEF56158F2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3E42A8B-CA51-4232-861F-D7304219C02C}"/>
              </a:ext>
            </a:extLst>
          </p:cNvPr>
          <p:cNvSpPr>
            <a:spLocks noGrp="1"/>
          </p:cNvSpPr>
          <p:nvPr>
            <p:ph type="dt" sz="half" idx="10"/>
          </p:nvPr>
        </p:nvSpPr>
        <p:spPr/>
        <p:txBody>
          <a:bodyPr/>
          <a:lstStyle/>
          <a:p>
            <a:fld id="{6EEBDC45-A409-41E4-8B7A-4D16364B16B5}" type="datetime1">
              <a:rPr kumimoji="1" lang="ja-JP" altLang="en-US" smtClean="0"/>
              <a:t>2021/2/21</a:t>
            </a:fld>
            <a:endParaRPr kumimoji="1" lang="ja-JP" altLang="en-US"/>
          </a:p>
        </p:txBody>
      </p:sp>
      <p:sp>
        <p:nvSpPr>
          <p:cNvPr id="4" name="フッター プレースホルダー 3">
            <a:extLst>
              <a:ext uri="{FF2B5EF4-FFF2-40B4-BE49-F238E27FC236}">
                <a16:creationId xmlns:a16="http://schemas.microsoft.com/office/drawing/2014/main" id="{4B8CE723-0D29-4B9A-A4FE-320FB83BDE8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F38B99C-2938-4EAE-85BF-1CAA1657CAB7}"/>
              </a:ext>
            </a:extLst>
          </p:cNvPr>
          <p:cNvSpPr>
            <a:spLocks noGrp="1"/>
          </p:cNvSpPr>
          <p:nvPr>
            <p:ph type="sldNum" sz="quarter" idx="12"/>
          </p:nvPr>
        </p:nvSpPr>
        <p:spPr/>
        <p:txBody>
          <a:bodyPr/>
          <a:lstStyle/>
          <a:p>
            <a:fld id="{FB89EF82-423D-4D76-A221-725587409351}" type="slidenum">
              <a:rPr kumimoji="1" lang="ja-JP" altLang="en-US" smtClean="0"/>
              <a:t>‹#›</a:t>
            </a:fld>
            <a:endParaRPr kumimoji="1" lang="ja-JP" altLang="en-US"/>
          </a:p>
        </p:txBody>
      </p:sp>
    </p:spTree>
    <p:extLst>
      <p:ext uri="{BB962C8B-B14F-4D97-AF65-F5344CB8AC3E}">
        <p14:creationId xmlns:p14="http://schemas.microsoft.com/office/powerpoint/2010/main" val="49518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E208864-6CD5-49D6-BAB7-C2B889A5A328}"/>
              </a:ext>
            </a:extLst>
          </p:cNvPr>
          <p:cNvSpPr>
            <a:spLocks noGrp="1"/>
          </p:cNvSpPr>
          <p:nvPr>
            <p:ph type="dt" sz="half" idx="10"/>
          </p:nvPr>
        </p:nvSpPr>
        <p:spPr/>
        <p:txBody>
          <a:bodyPr/>
          <a:lstStyle/>
          <a:p>
            <a:fld id="{4CEE9477-20A4-407D-88CF-51C48236FA2A}" type="datetime1">
              <a:rPr kumimoji="1" lang="ja-JP" altLang="en-US" smtClean="0"/>
              <a:t>2021/2/21</a:t>
            </a:fld>
            <a:endParaRPr kumimoji="1" lang="ja-JP" altLang="en-US"/>
          </a:p>
        </p:txBody>
      </p:sp>
      <p:sp>
        <p:nvSpPr>
          <p:cNvPr id="3" name="フッター プレースホルダー 2">
            <a:extLst>
              <a:ext uri="{FF2B5EF4-FFF2-40B4-BE49-F238E27FC236}">
                <a16:creationId xmlns:a16="http://schemas.microsoft.com/office/drawing/2014/main" id="{A772AE27-188A-43BC-A7D0-87A19293A92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A581A82-7C81-40E0-A23A-CB312158F29E}"/>
              </a:ext>
            </a:extLst>
          </p:cNvPr>
          <p:cNvSpPr>
            <a:spLocks noGrp="1"/>
          </p:cNvSpPr>
          <p:nvPr>
            <p:ph type="sldNum" sz="quarter" idx="12"/>
          </p:nvPr>
        </p:nvSpPr>
        <p:spPr/>
        <p:txBody>
          <a:bodyPr/>
          <a:lstStyle/>
          <a:p>
            <a:fld id="{FB89EF82-423D-4D76-A221-725587409351}" type="slidenum">
              <a:rPr kumimoji="1" lang="ja-JP" altLang="en-US" smtClean="0"/>
              <a:t>‹#›</a:t>
            </a:fld>
            <a:endParaRPr kumimoji="1" lang="ja-JP" altLang="en-US"/>
          </a:p>
        </p:txBody>
      </p:sp>
    </p:spTree>
    <p:extLst>
      <p:ext uri="{BB962C8B-B14F-4D97-AF65-F5344CB8AC3E}">
        <p14:creationId xmlns:p14="http://schemas.microsoft.com/office/powerpoint/2010/main" val="311224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9093B0-C1E8-484F-A09B-DF1734BE3C4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26FE803-B41B-4F61-B58E-1FC399B125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EBFDF5D-6C0F-4888-905C-8B748C356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F24598-C970-4518-950D-78791E158236}"/>
              </a:ext>
            </a:extLst>
          </p:cNvPr>
          <p:cNvSpPr>
            <a:spLocks noGrp="1"/>
          </p:cNvSpPr>
          <p:nvPr>
            <p:ph type="dt" sz="half" idx="10"/>
          </p:nvPr>
        </p:nvSpPr>
        <p:spPr/>
        <p:txBody>
          <a:bodyPr/>
          <a:lstStyle/>
          <a:p>
            <a:fld id="{55C4FE40-3AB8-431E-A106-58657661738C}" type="datetime1">
              <a:rPr kumimoji="1" lang="ja-JP" altLang="en-US" smtClean="0"/>
              <a:t>2021/2/21</a:t>
            </a:fld>
            <a:endParaRPr kumimoji="1" lang="ja-JP" altLang="en-US"/>
          </a:p>
        </p:txBody>
      </p:sp>
      <p:sp>
        <p:nvSpPr>
          <p:cNvPr id="6" name="フッター プレースホルダー 5">
            <a:extLst>
              <a:ext uri="{FF2B5EF4-FFF2-40B4-BE49-F238E27FC236}">
                <a16:creationId xmlns:a16="http://schemas.microsoft.com/office/drawing/2014/main" id="{40F1ED3B-8CBE-4F7D-9C10-2CEC88498E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B56AB1-53C8-412A-B347-0B19B967A5AC}"/>
              </a:ext>
            </a:extLst>
          </p:cNvPr>
          <p:cNvSpPr>
            <a:spLocks noGrp="1"/>
          </p:cNvSpPr>
          <p:nvPr>
            <p:ph type="sldNum" sz="quarter" idx="12"/>
          </p:nvPr>
        </p:nvSpPr>
        <p:spPr/>
        <p:txBody>
          <a:bodyPr/>
          <a:lstStyle/>
          <a:p>
            <a:fld id="{FB89EF82-423D-4D76-A221-725587409351}" type="slidenum">
              <a:rPr kumimoji="1" lang="ja-JP" altLang="en-US" smtClean="0"/>
              <a:t>‹#›</a:t>
            </a:fld>
            <a:endParaRPr kumimoji="1" lang="ja-JP" altLang="en-US"/>
          </a:p>
        </p:txBody>
      </p:sp>
    </p:spTree>
    <p:extLst>
      <p:ext uri="{BB962C8B-B14F-4D97-AF65-F5344CB8AC3E}">
        <p14:creationId xmlns:p14="http://schemas.microsoft.com/office/powerpoint/2010/main" val="2653416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96F63-5230-4C86-84DA-31C396B5D72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3E9F06C-7385-4783-A632-B4915969AC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F3E1E4C-3A9D-427A-A688-CE9C0861A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A79FFC-FC65-45DC-B68B-3649F998FCB9}"/>
              </a:ext>
            </a:extLst>
          </p:cNvPr>
          <p:cNvSpPr>
            <a:spLocks noGrp="1"/>
          </p:cNvSpPr>
          <p:nvPr>
            <p:ph type="dt" sz="half" idx="10"/>
          </p:nvPr>
        </p:nvSpPr>
        <p:spPr/>
        <p:txBody>
          <a:bodyPr/>
          <a:lstStyle/>
          <a:p>
            <a:fld id="{88FFB2C2-896A-418A-83A7-85E0C21C52C0}" type="datetime1">
              <a:rPr kumimoji="1" lang="ja-JP" altLang="en-US" smtClean="0"/>
              <a:t>2021/2/21</a:t>
            </a:fld>
            <a:endParaRPr kumimoji="1" lang="ja-JP" altLang="en-US"/>
          </a:p>
        </p:txBody>
      </p:sp>
      <p:sp>
        <p:nvSpPr>
          <p:cNvPr id="6" name="フッター プレースホルダー 5">
            <a:extLst>
              <a:ext uri="{FF2B5EF4-FFF2-40B4-BE49-F238E27FC236}">
                <a16:creationId xmlns:a16="http://schemas.microsoft.com/office/drawing/2014/main" id="{4F992224-50FD-4C39-97B7-F2057B0650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7F60C41-C565-4720-98CD-77D6A3A2AB41}"/>
              </a:ext>
            </a:extLst>
          </p:cNvPr>
          <p:cNvSpPr>
            <a:spLocks noGrp="1"/>
          </p:cNvSpPr>
          <p:nvPr>
            <p:ph type="sldNum" sz="quarter" idx="12"/>
          </p:nvPr>
        </p:nvSpPr>
        <p:spPr/>
        <p:txBody>
          <a:bodyPr/>
          <a:lstStyle/>
          <a:p>
            <a:fld id="{FB89EF82-423D-4D76-A221-725587409351}" type="slidenum">
              <a:rPr kumimoji="1" lang="ja-JP" altLang="en-US" smtClean="0"/>
              <a:t>‹#›</a:t>
            </a:fld>
            <a:endParaRPr kumimoji="1" lang="ja-JP" altLang="en-US"/>
          </a:p>
        </p:txBody>
      </p:sp>
    </p:spTree>
    <p:extLst>
      <p:ext uri="{BB962C8B-B14F-4D97-AF65-F5344CB8AC3E}">
        <p14:creationId xmlns:p14="http://schemas.microsoft.com/office/powerpoint/2010/main" val="1166338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AA60F71-CA92-41E1-B7DF-9E8EBA7C32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606177-03AE-45AB-86AD-DBF6249EC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7AEC0A-C048-47CF-9B12-A55758A261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7FDD39-730A-47F3-972B-084010B09E2B}" type="datetime1">
              <a:rPr kumimoji="1" lang="ja-JP" altLang="en-US" smtClean="0"/>
              <a:t>2021/2/21</a:t>
            </a:fld>
            <a:endParaRPr kumimoji="1" lang="ja-JP" altLang="en-US"/>
          </a:p>
        </p:txBody>
      </p:sp>
      <p:sp>
        <p:nvSpPr>
          <p:cNvPr id="5" name="フッター プレースホルダー 4">
            <a:extLst>
              <a:ext uri="{FF2B5EF4-FFF2-40B4-BE49-F238E27FC236}">
                <a16:creationId xmlns:a16="http://schemas.microsoft.com/office/drawing/2014/main" id="{61133F0C-CB86-4BC3-8623-6E7EBB0DDC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F3A5351-9C7E-4033-8FFE-CA3B5EE7E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89EF82-423D-4D76-A221-725587409351}" type="slidenum">
              <a:rPr kumimoji="1" lang="ja-JP" altLang="en-US" smtClean="0"/>
              <a:t>‹#›</a:t>
            </a:fld>
            <a:endParaRPr kumimoji="1" lang="ja-JP" altLang="en-US"/>
          </a:p>
        </p:txBody>
      </p:sp>
    </p:spTree>
    <p:extLst>
      <p:ext uri="{BB962C8B-B14F-4D97-AF65-F5344CB8AC3E}">
        <p14:creationId xmlns:p14="http://schemas.microsoft.com/office/powerpoint/2010/main" val="29067142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1115327-6A86-4E44-A700-62E4BB82788D}" type="datetime1">
              <a:rPr kumimoji="1" lang="ja-JP" altLang="en-US" smtClean="0"/>
              <a:t>2021/2/21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kumimoji="1" lang="ja-JP"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697E1D2-D185-4701-A8C4-B0244CF603B8}" type="slidenum">
              <a:rPr kumimoji="1" lang="ja-JP" altLang="en-US" smtClean="0"/>
              <a:t>‹#›</a:t>
            </a:fld>
            <a:endParaRPr kumimoji="1" lang="ja-JP" altLang="en-US"/>
          </a:p>
        </p:txBody>
      </p:sp>
    </p:spTree>
    <p:extLst>
      <p:ext uri="{BB962C8B-B14F-4D97-AF65-F5344CB8AC3E}">
        <p14:creationId xmlns:p14="http://schemas.microsoft.com/office/powerpoint/2010/main" val="8927186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07165" y="758952"/>
            <a:ext cx="10148515" cy="3455239"/>
          </a:xfrm>
        </p:spPr>
        <p:txBody>
          <a:bodyPr>
            <a:noAutofit/>
          </a:bodyPr>
          <a:lstStyle/>
          <a:p>
            <a:r>
              <a:rPr kumimoji="1" lang="ja-JP" altLang="en-US" sz="4000" dirty="0"/>
              <a:t>フィールドテストの故障検出強化のための</a:t>
            </a:r>
            <a:br>
              <a:rPr kumimoji="1" lang="en-US" altLang="ja-JP" sz="4000" dirty="0"/>
            </a:br>
            <a:r>
              <a:rPr kumimoji="1" lang="ja-JP" altLang="en-US" sz="4000" dirty="0"/>
              <a:t>疑似乱数生成法の調査と性能評価</a:t>
            </a:r>
          </a:p>
        </p:txBody>
      </p:sp>
      <p:sp>
        <p:nvSpPr>
          <p:cNvPr id="3" name="サブタイトル 2"/>
          <p:cNvSpPr>
            <a:spLocks noGrp="1"/>
          </p:cNvSpPr>
          <p:nvPr>
            <p:ph type="subTitle" idx="1"/>
          </p:nvPr>
        </p:nvSpPr>
        <p:spPr>
          <a:xfrm>
            <a:off x="1524000" y="4454719"/>
            <a:ext cx="9144000" cy="1280160"/>
          </a:xfrm>
        </p:spPr>
        <p:txBody>
          <a:bodyPr>
            <a:normAutofit/>
          </a:bodyPr>
          <a:lstStyle/>
          <a:p>
            <a:pPr algn="r"/>
            <a:r>
              <a:rPr kumimoji="1" lang="ja-JP" altLang="en-US" sz="2000" dirty="0"/>
              <a:t>学籍番号： </a:t>
            </a:r>
            <a:r>
              <a:rPr kumimoji="1" lang="en-US" altLang="ja-JP" sz="2000" dirty="0"/>
              <a:t>7535015B</a:t>
            </a:r>
          </a:p>
          <a:p>
            <a:pPr algn="r"/>
            <a:r>
              <a:rPr lang="ja-JP" altLang="en-US" sz="2000" dirty="0"/>
              <a:t>名前：神崎 壽伯</a:t>
            </a:r>
            <a:endParaRPr kumimoji="1" lang="ja-JP" altLang="en-US" sz="2000" dirty="0"/>
          </a:p>
        </p:txBody>
      </p:sp>
      <p:sp>
        <p:nvSpPr>
          <p:cNvPr id="4" name="スライド番号プレースホルダー 3">
            <a:extLst>
              <a:ext uri="{FF2B5EF4-FFF2-40B4-BE49-F238E27FC236}">
                <a16:creationId xmlns:a16="http://schemas.microsoft.com/office/drawing/2014/main" id="{16322DE6-1B5F-4951-B9D9-470C46D3608F}"/>
              </a:ext>
            </a:extLst>
          </p:cNvPr>
          <p:cNvSpPr>
            <a:spLocks noGrp="1"/>
          </p:cNvSpPr>
          <p:nvPr>
            <p:ph type="sldNum" sz="quarter" idx="12"/>
          </p:nvPr>
        </p:nvSpPr>
        <p:spPr/>
        <p:txBody>
          <a:bodyPr/>
          <a:lstStyle/>
          <a:p>
            <a:fld id="{1697E1D2-D185-4701-A8C4-B0244CF603B8}" type="slidenum">
              <a:rPr kumimoji="1" lang="ja-JP" altLang="en-US" sz="1600" smtClean="0"/>
              <a:t>1</a:t>
            </a:fld>
            <a:endParaRPr kumimoji="1" lang="ja-JP" altLang="en-US" sz="1600" dirty="0"/>
          </a:p>
        </p:txBody>
      </p:sp>
    </p:spTree>
    <p:extLst>
      <p:ext uri="{BB962C8B-B14F-4D97-AF65-F5344CB8AC3E}">
        <p14:creationId xmlns:p14="http://schemas.microsoft.com/office/powerpoint/2010/main" val="1294468587"/>
      </p:ext>
    </p:extLst>
  </p:cSld>
  <p:clrMapOvr>
    <a:masterClrMapping/>
  </p:clrMapOvr>
  <mc:AlternateContent xmlns:mc="http://schemas.openxmlformats.org/markup-compatibility/2006" xmlns:p14="http://schemas.microsoft.com/office/powerpoint/2010/main">
    <mc:Choice Requires="p14">
      <p:transition spd="slow" p14:dur="2000" advTm="12757"/>
    </mc:Choice>
    <mc:Fallback xmlns="">
      <p:transition spd="slow" advTm="1275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D1B2D4-F922-43F0-8C56-D4A639A7588A}"/>
              </a:ext>
            </a:extLst>
          </p:cNvPr>
          <p:cNvSpPr>
            <a:spLocks noGrp="1"/>
          </p:cNvSpPr>
          <p:nvPr>
            <p:ph type="title"/>
          </p:nvPr>
        </p:nvSpPr>
        <p:spPr/>
        <p:txBody>
          <a:bodyPr/>
          <a:lstStyle/>
          <a:p>
            <a:r>
              <a:rPr kumimoji="1" lang="ja-JP" altLang="en-US" dirty="0"/>
              <a:t>結果：等出現性（カイ二乗適合度検定）</a:t>
            </a:r>
          </a:p>
        </p:txBody>
      </p:sp>
      <p:graphicFrame>
        <p:nvGraphicFramePr>
          <p:cNvPr id="4" name="表 3">
            <a:extLst>
              <a:ext uri="{FF2B5EF4-FFF2-40B4-BE49-F238E27FC236}">
                <a16:creationId xmlns:a16="http://schemas.microsoft.com/office/drawing/2014/main" id="{97D19D63-0D04-4B35-84E0-82CF646BA176}"/>
              </a:ext>
            </a:extLst>
          </p:cNvPr>
          <p:cNvGraphicFramePr>
            <a:graphicFrameLocks noGrp="1"/>
          </p:cNvGraphicFramePr>
          <p:nvPr>
            <p:extLst>
              <p:ext uri="{D42A27DB-BD31-4B8C-83A1-F6EECF244321}">
                <p14:modId xmlns:p14="http://schemas.microsoft.com/office/powerpoint/2010/main" val="1679654212"/>
              </p:ext>
            </p:extLst>
          </p:nvPr>
        </p:nvGraphicFramePr>
        <p:xfrm>
          <a:off x="2520017" y="2280769"/>
          <a:ext cx="6299999" cy="4377600"/>
        </p:xfrm>
        <a:graphic>
          <a:graphicData uri="http://schemas.openxmlformats.org/drawingml/2006/table">
            <a:tbl>
              <a:tblPr firstRow="1" bandRow="1">
                <a:tableStyleId>{5C22544A-7EE6-4342-B048-85BDC9FD1C3A}</a:tableStyleId>
              </a:tblPr>
              <a:tblGrid>
                <a:gridCol w="1549181">
                  <a:extLst>
                    <a:ext uri="{9D8B030D-6E8A-4147-A177-3AD203B41FA5}">
                      <a16:colId xmlns:a16="http://schemas.microsoft.com/office/drawing/2014/main" val="3098914226"/>
                    </a:ext>
                  </a:extLst>
                </a:gridCol>
                <a:gridCol w="1549181">
                  <a:extLst>
                    <a:ext uri="{9D8B030D-6E8A-4147-A177-3AD203B41FA5}">
                      <a16:colId xmlns:a16="http://schemas.microsoft.com/office/drawing/2014/main" val="3807171100"/>
                    </a:ext>
                  </a:extLst>
                </a:gridCol>
                <a:gridCol w="1652456">
                  <a:extLst>
                    <a:ext uri="{9D8B030D-6E8A-4147-A177-3AD203B41FA5}">
                      <a16:colId xmlns:a16="http://schemas.microsoft.com/office/drawing/2014/main" val="1860686811"/>
                    </a:ext>
                  </a:extLst>
                </a:gridCol>
                <a:gridCol w="1549181">
                  <a:extLst>
                    <a:ext uri="{9D8B030D-6E8A-4147-A177-3AD203B41FA5}">
                      <a16:colId xmlns:a16="http://schemas.microsoft.com/office/drawing/2014/main" val="3784991048"/>
                    </a:ext>
                  </a:extLst>
                </a:gridCol>
              </a:tblGrid>
              <a:tr h="720000">
                <a:tc>
                  <a:txBody>
                    <a:bodyPr/>
                    <a:lstStyle/>
                    <a:p>
                      <a:pPr algn="ctr"/>
                      <a:r>
                        <a:rPr kumimoji="1" lang="ja-JP" altLang="en-US" dirty="0"/>
                        <a:t>乱数列の</a:t>
                      </a:r>
                      <a:endParaRPr kumimoji="1" lang="en-US" altLang="ja-JP" dirty="0"/>
                    </a:p>
                    <a:p>
                      <a:pPr algn="ctr"/>
                      <a:r>
                        <a:rPr kumimoji="1" lang="ja-JP" altLang="en-US" dirty="0"/>
                        <a:t>個数</a:t>
                      </a:r>
                    </a:p>
                  </a:txBody>
                  <a:tcPr anchor="ctr"/>
                </a:tc>
                <a:tc>
                  <a:txBody>
                    <a:bodyPr/>
                    <a:lstStyle/>
                    <a:p>
                      <a:pPr algn="ctr"/>
                      <a:r>
                        <a:rPr kumimoji="1" lang="en-US" altLang="ja-JP" dirty="0"/>
                        <a:t>LFSR</a:t>
                      </a:r>
                      <a:endParaRPr kumimoji="1" lang="ja-JP" altLang="en-US" dirty="0"/>
                    </a:p>
                  </a:txBody>
                  <a:tcPr anchor="ctr"/>
                </a:tc>
                <a:tc>
                  <a:txBody>
                    <a:bodyPr/>
                    <a:lstStyle/>
                    <a:p>
                      <a:pPr algn="ctr"/>
                      <a:r>
                        <a:rPr kumimoji="1" lang="en-US" altLang="ja-JP" dirty="0"/>
                        <a:t>LFSR(</a:t>
                      </a:r>
                      <a:r>
                        <a:rPr kumimoji="1" lang="ja-JP" altLang="en-US" dirty="0"/>
                        <a:t>フェイズシフタあり</a:t>
                      </a:r>
                      <a:r>
                        <a:rPr kumimoji="1" lang="en-US" altLang="ja-JP" dirty="0"/>
                        <a:t>)</a:t>
                      </a:r>
                      <a:endParaRPr kumimoji="1" lang="ja-JP" altLang="en-US" dirty="0"/>
                    </a:p>
                  </a:txBody>
                  <a:tcPr anchor="ctr"/>
                </a:tc>
                <a:tc>
                  <a:txBody>
                    <a:bodyPr/>
                    <a:lstStyle/>
                    <a:p>
                      <a:pPr algn="ctr"/>
                      <a:r>
                        <a:rPr kumimoji="1" lang="en-US" altLang="ja-JP" dirty="0"/>
                        <a:t>MT</a:t>
                      </a:r>
                      <a:endParaRPr kumimoji="1" lang="ja-JP" altLang="en-US" dirty="0"/>
                    </a:p>
                  </a:txBody>
                  <a:tcPr anchor="ctr"/>
                </a:tc>
                <a:extLst>
                  <a:ext uri="{0D108BD9-81ED-4DB2-BD59-A6C34878D82A}">
                    <a16:rowId xmlns:a16="http://schemas.microsoft.com/office/drawing/2014/main" val="1847262098"/>
                  </a:ext>
                </a:extLst>
              </a:tr>
              <a:tr h="362880">
                <a:tc>
                  <a:txBody>
                    <a:bodyPr/>
                    <a:lstStyle/>
                    <a:p>
                      <a:pPr algn="ctr"/>
                      <a:r>
                        <a:rPr kumimoji="1" lang="en-US" altLang="ja-JP" dirty="0"/>
                        <a:t>10000</a:t>
                      </a:r>
                      <a:endParaRPr kumimoji="1" lang="ja-JP" altLang="en-US" dirty="0"/>
                    </a:p>
                  </a:txBody>
                  <a:tcPr/>
                </a:tc>
                <a:tc>
                  <a:txBody>
                    <a:bodyPr/>
                    <a:lstStyle/>
                    <a:p>
                      <a:pPr algn="ctr"/>
                      <a:r>
                        <a:rPr kumimoji="1" lang="en-US" altLang="ja-JP" b="0" dirty="0"/>
                        <a:t>2.43</a:t>
                      </a:r>
                      <a:endParaRPr kumimoji="1" lang="ja-JP" altLang="en-US" b="0" dirty="0"/>
                    </a:p>
                  </a:txBody>
                  <a:tcPr/>
                </a:tc>
                <a:tc>
                  <a:txBody>
                    <a:bodyPr/>
                    <a:lstStyle/>
                    <a:p>
                      <a:pPr algn="ctr"/>
                      <a:r>
                        <a:rPr kumimoji="1" lang="en-US" altLang="ja-JP" b="0" dirty="0"/>
                        <a:t>3.98</a:t>
                      </a:r>
                      <a:endParaRPr kumimoji="1" lang="ja-JP" altLang="en-US" b="0" dirty="0"/>
                    </a:p>
                  </a:txBody>
                  <a:tcPr/>
                </a:tc>
                <a:tc>
                  <a:txBody>
                    <a:bodyPr/>
                    <a:lstStyle/>
                    <a:p>
                      <a:pPr algn="ctr"/>
                      <a:r>
                        <a:rPr kumimoji="1" lang="en-US" altLang="ja-JP" b="0" dirty="0"/>
                        <a:t>1.73</a:t>
                      </a:r>
                      <a:endParaRPr kumimoji="1" lang="ja-JP" altLang="en-US" b="0" dirty="0"/>
                    </a:p>
                  </a:txBody>
                  <a:tcPr/>
                </a:tc>
                <a:extLst>
                  <a:ext uri="{0D108BD9-81ED-4DB2-BD59-A6C34878D82A}">
                    <a16:rowId xmlns:a16="http://schemas.microsoft.com/office/drawing/2014/main" val="2914482601"/>
                  </a:ext>
                </a:extLst>
              </a:tr>
              <a:tr h="362880">
                <a:tc>
                  <a:txBody>
                    <a:bodyPr/>
                    <a:lstStyle/>
                    <a:p>
                      <a:pPr algn="ctr"/>
                      <a:r>
                        <a:rPr kumimoji="1" lang="en-US" altLang="ja-JP" dirty="0"/>
                        <a:t>20000</a:t>
                      </a:r>
                      <a:endParaRPr kumimoji="1" lang="ja-JP" altLang="en-US" dirty="0"/>
                    </a:p>
                  </a:txBody>
                  <a:tcPr/>
                </a:tc>
                <a:tc>
                  <a:txBody>
                    <a:bodyPr/>
                    <a:lstStyle/>
                    <a:p>
                      <a:pPr algn="ctr"/>
                      <a:r>
                        <a:rPr kumimoji="1" lang="en-US" altLang="ja-JP" b="0" dirty="0"/>
                        <a:t>1.99</a:t>
                      </a:r>
                      <a:endParaRPr kumimoji="1" lang="ja-JP" altLang="en-US" b="0" dirty="0"/>
                    </a:p>
                  </a:txBody>
                  <a:tcPr/>
                </a:tc>
                <a:tc>
                  <a:txBody>
                    <a:bodyPr/>
                    <a:lstStyle/>
                    <a:p>
                      <a:pPr algn="ctr"/>
                      <a:r>
                        <a:rPr kumimoji="1" lang="en-US" altLang="ja-JP" b="0" dirty="0"/>
                        <a:t>0.68</a:t>
                      </a:r>
                      <a:endParaRPr kumimoji="1" lang="ja-JP" altLang="en-US" b="0" dirty="0"/>
                    </a:p>
                  </a:txBody>
                  <a:tcPr/>
                </a:tc>
                <a:tc>
                  <a:txBody>
                    <a:bodyPr/>
                    <a:lstStyle/>
                    <a:p>
                      <a:pPr algn="ctr"/>
                      <a:r>
                        <a:rPr kumimoji="1" lang="en-US" altLang="ja-JP" b="0" dirty="0"/>
                        <a:t>4.98</a:t>
                      </a:r>
                      <a:endParaRPr kumimoji="1" lang="ja-JP" altLang="en-US" b="0" dirty="0"/>
                    </a:p>
                  </a:txBody>
                  <a:tcPr/>
                </a:tc>
                <a:extLst>
                  <a:ext uri="{0D108BD9-81ED-4DB2-BD59-A6C34878D82A}">
                    <a16:rowId xmlns:a16="http://schemas.microsoft.com/office/drawing/2014/main" val="4191616059"/>
                  </a:ext>
                </a:extLst>
              </a:tr>
              <a:tr h="362880">
                <a:tc>
                  <a:txBody>
                    <a:bodyPr/>
                    <a:lstStyle/>
                    <a:p>
                      <a:pPr algn="ctr"/>
                      <a:r>
                        <a:rPr kumimoji="1" lang="en-US" altLang="ja-JP" dirty="0"/>
                        <a:t>30000</a:t>
                      </a:r>
                      <a:endParaRPr kumimoji="1" lang="ja-JP" altLang="en-US" dirty="0"/>
                    </a:p>
                  </a:txBody>
                  <a:tcPr/>
                </a:tc>
                <a:tc>
                  <a:txBody>
                    <a:bodyPr/>
                    <a:lstStyle/>
                    <a:p>
                      <a:pPr algn="ctr"/>
                      <a:r>
                        <a:rPr kumimoji="1" lang="en-US" altLang="ja-JP" b="0" dirty="0"/>
                        <a:t>5.27</a:t>
                      </a:r>
                      <a:endParaRPr kumimoji="1" lang="ja-JP" altLang="en-US" b="0" dirty="0"/>
                    </a:p>
                  </a:txBody>
                  <a:tcPr/>
                </a:tc>
                <a:tc>
                  <a:txBody>
                    <a:bodyPr/>
                    <a:lstStyle/>
                    <a:p>
                      <a:pPr algn="ctr"/>
                      <a:r>
                        <a:rPr kumimoji="1" lang="en-US" altLang="ja-JP" b="0" dirty="0"/>
                        <a:t>0.97</a:t>
                      </a:r>
                      <a:endParaRPr kumimoji="1" lang="ja-JP" altLang="en-US" b="0" dirty="0"/>
                    </a:p>
                  </a:txBody>
                  <a:tcPr/>
                </a:tc>
                <a:tc>
                  <a:txBody>
                    <a:bodyPr/>
                    <a:lstStyle/>
                    <a:p>
                      <a:pPr algn="ctr"/>
                      <a:r>
                        <a:rPr kumimoji="1" lang="en-US" altLang="ja-JP" b="0" dirty="0"/>
                        <a:t>5.51</a:t>
                      </a:r>
                      <a:endParaRPr kumimoji="1" lang="ja-JP" altLang="en-US" b="0" dirty="0"/>
                    </a:p>
                  </a:txBody>
                  <a:tcPr/>
                </a:tc>
                <a:extLst>
                  <a:ext uri="{0D108BD9-81ED-4DB2-BD59-A6C34878D82A}">
                    <a16:rowId xmlns:a16="http://schemas.microsoft.com/office/drawing/2014/main" val="2689681728"/>
                  </a:ext>
                </a:extLst>
              </a:tr>
              <a:tr h="362880">
                <a:tc>
                  <a:txBody>
                    <a:bodyPr/>
                    <a:lstStyle/>
                    <a:p>
                      <a:pPr algn="ctr"/>
                      <a:r>
                        <a:rPr kumimoji="1" lang="en-US" altLang="ja-JP" dirty="0"/>
                        <a:t>40000</a:t>
                      </a:r>
                      <a:endParaRPr kumimoji="1" lang="ja-JP" altLang="en-US" dirty="0"/>
                    </a:p>
                  </a:txBody>
                  <a:tcPr/>
                </a:tc>
                <a:tc>
                  <a:txBody>
                    <a:bodyPr/>
                    <a:lstStyle/>
                    <a:p>
                      <a:pPr algn="ctr"/>
                      <a:r>
                        <a:rPr kumimoji="1" lang="en-US" altLang="ja-JP" b="0" dirty="0"/>
                        <a:t>5.91</a:t>
                      </a:r>
                      <a:endParaRPr kumimoji="1" lang="ja-JP" altLang="en-US" b="0" dirty="0"/>
                    </a:p>
                  </a:txBody>
                  <a:tcPr/>
                </a:tc>
                <a:tc>
                  <a:txBody>
                    <a:bodyPr/>
                    <a:lstStyle/>
                    <a:p>
                      <a:pPr algn="ctr"/>
                      <a:r>
                        <a:rPr kumimoji="1" lang="en-US" altLang="ja-JP" b="0" dirty="0"/>
                        <a:t>1.49</a:t>
                      </a:r>
                      <a:endParaRPr kumimoji="1" lang="ja-JP" altLang="en-US" b="0" dirty="0"/>
                    </a:p>
                  </a:txBody>
                  <a:tcPr/>
                </a:tc>
                <a:tc>
                  <a:txBody>
                    <a:bodyPr/>
                    <a:lstStyle/>
                    <a:p>
                      <a:pPr algn="ctr"/>
                      <a:r>
                        <a:rPr kumimoji="1" lang="en-US" altLang="ja-JP" b="0" dirty="0"/>
                        <a:t>5.20</a:t>
                      </a:r>
                      <a:endParaRPr kumimoji="1" lang="ja-JP" altLang="en-US" b="0" dirty="0"/>
                    </a:p>
                  </a:txBody>
                  <a:tcPr/>
                </a:tc>
                <a:extLst>
                  <a:ext uri="{0D108BD9-81ED-4DB2-BD59-A6C34878D82A}">
                    <a16:rowId xmlns:a16="http://schemas.microsoft.com/office/drawing/2014/main" val="1189329725"/>
                  </a:ext>
                </a:extLst>
              </a:tr>
              <a:tr h="362880">
                <a:tc>
                  <a:txBody>
                    <a:bodyPr/>
                    <a:lstStyle/>
                    <a:p>
                      <a:pPr algn="ctr"/>
                      <a:r>
                        <a:rPr kumimoji="1" lang="en-US" altLang="ja-JP" dirty="0"/>
                        <a:t>50000</a:t>
                      </a:r>
                      <a:endParaRPr kumimoji="1" lang="ja-JP" altLang="en-US" dirty="0"/>
                    </a:p>
                  </a:txBody>
                  <a:tcPr/>
                </a:tc>
                <a:tc>
                  <a:txBody>
                    <a:bodyPr/>
                    <a:lstStyle/>
                    <a:p>
                      <a:pPr algn="ctr"/>
                      <a:r>
                        <a:rPr kumimoji="1" lang="en-US" altLang="ja-JP" b="0" dirty="0"/>
                        <a:t>2.68</a:t>
                      </a:r>
                      <a:endParaRPr kumimoji="1" lang="ja-JP" altLang="en-US" b="0" dirty="0"/>
                    </a:p>
                  </a:txBody>
                  <a:tcPr/>
                </a:tc>
                <a:tc>
                  <a:txBody>
                    <a:bodyPr/>
                    <a:lstStyle/>
                    <a:p>
                      <a:pPr algn="ctr"/>
                      <a:r>
                        <a:rPr kumimoji="1" lang="en-US" altLang="ja-JP" b="0" dirty="0"/>
                        <a:t>0.57</a:t>
                      </a:r>
                      <a:endParaRPr kumimoji="1" lang="ja-JP" altLang="en-US" b="0" dirty="0"/>
                    </a:p>
                  </a:txBody>
                  <a:tcPr/>
                </a:tc>
                <a:tc>
                  <a:txBody>
                    <a:bodyPr/>
                    <a:lstStyle/>
                    <a:p>
                      <a:pPr algn="ctr"/>
                      <a:r>
                        <a:rPr kumimoji="1" lang="en-US" altLang="ja-JP" b="0" dirty="0"/>
                        <a:t>4.04</a:t>
                      </a:r>
                      <a:endParaRPr kumimoji="1" lang="ja-JP" altLang="en-US" b="0" dirty="0"/>
                    </a:p>
                  </a:txBody>
                  <a:tcPr/>
                </a:tc>
                <a:extLst>
                  <a:ext uri="{0D108BD9-81ED-4DB2-BD59-A6C34878D82A}">
                    <a16:rowId xmlns:a16="http://schemas.microsoft.com/office/drawing/2014/main" val="2989455196"/>
                  </a:ext>
                </a:extLst>
              </a:tr>
              <a:tr h="362880">
                <a:tc>
                  <a:txBody>
                    <a:bodyPr/>
                    <a:lstStyle/>
                    <a:p>
                      <a:pPr algn="ctr"/>
                      <a:r>
                        <a:rPr kumimoji="1" lang="en-US" altLang="ja-JP" dirty="0"/>
                        <a:t>60000</a:t>
                      </a:r>
                      <a:endParaRPr kumimoji="1" lang="ja-JP" altLang="en-US" dirty="0"/>
                    </a:p>
                  </a:txBody>
                  <a:tcPr/>
                </a:tc>
                <a:tc>
                  <a:txBody>
                    <a:bodyPr/>
                    <a:lstStyle/>
                    <a:p>
                      <a:pPr algn="ctr"/>
                      <a:r>
                        <a:rPr kumimoji="1" lang="en-US" altLang="ja-JP" b="0" dirty="0"/>
                        <a:t>4.70</a:t>
                      </a:r>
                      <a:endParaRPr kumimoji="1" lang="ja-JP" altLang="en-US" b="0" dirty="0"/>
                    </a:p>
                  </a:txBody>
                  <a:tcPr/>
                </a:tc>
                <a:tc>
                  <a:txBody>
                    <a:bodyPr/>
                    <a:lstStyle/>
                    <a:p>
                      <a:pPr algn="ctr"/>
                      <a:r>
                        <a:rPr kumimoji="1" lang="en-US" altLang="ja-JP" b="0" dirty="0"/>
                        <a:t>2.90</a:t>
                      </a:r>
                      <a:endParaRPr kumimoji="1" lang="ja-JP" altLang="en-US" b="0" dirty="0"/>
                    </a:p>
                  </a:txBody>
                  <a:tcPr/>
                </a:tc>
                <a:tc>
                  <a:txBody>
                    <a:bodyPr/>
                    <a:lstStyle/>
                    <a:p>
                      <a:pPr algn="ctr"/>
                      <a:r>
                        <a:rPr kumimoji="1" lang="en-US" altLang="ja-JP" b="0" dirty="0"/>
                        <a:t>3.98</a:t>
                      </a:r>
                      <a:endParaRPr kumimoji="1" lang="ja-JP" altLang="en-US" b="0" dirty="0"/>
                    </a:p>
                  </a:txBody>
                  <a:tcPr/>
                </a:tc>
                <a:extLst>
                  <a:ext uri="{0D108BD9-81ED-4DB2-BD59-A6C34878D82A}">
                    <a16:rowId xmlns:a16="http://schemas.microsoft.com/office/drawing/2014/main" val="671708544"/>
                  </a:ext>
                </a:extLst>
              </a:tr>
              <a:tr h="362880">
                <a:tc>
                  <a:txBody>
                    <a:bodyPr/>
                    <a:lstStyle/>
                    <a:p>
                      <a:pPr algn="ctr"/>
                      <a:r>
                        <a:rPr kumimoji="1" lang="en-US" altLang="ja-JP" dirty="0"/>
                        <a:t>70000</a:t>
                      </a:r>
                      <a:endParaRPr kumimoji="1" lang="ja-JP" altLang="en-US" dirty="0"/>
                    </a:p>
                  </a:txBody>
                  <a:tcPr/>
                </a:tc>
                <a:tc>
                  <a:txBody>
                    <a:bodyPr/>
                    <a:lstStyle/>
                    <a:p>
                      <a:pPr algn="ctr"/>
                      <a:r>
                        <a:rPr kumimoji="1" lang="en-US" altLang="ja-JP" b="0" dirty="0"/>
                        <a:t>3.20</a:t>
                      </a:r>
                      <a:endParaRPr kumimoji="1" lang="ja-JP" altLang="en-US" b="0" dirty="0"/>
                    </a:p>
                  </a:txBody>
                  <a:tcPr/>
                </a:tc>
                <a:tc>
                  <a:txBody>
                    <a:bodyPr/>
                    <a:lstStyle/>
                    <a:p>
                      <a:pPr algn="ctr"/>
                      <a:r>
                        <a:rPr kumimoji="1" lang="en-US" altLang="ja-JP" b="0" dirty="0"/>
                        <a:t>1.70</a:t>
                      </a:r>
                      <a:endParaRPr kumimoji="1" lang="ja-JP" altLang="en-US" b="0" dirty="0"/>
                    </a:p>
                  </a:txBody>
                  <a:tcPr/>
                </a:tc>
                <a:tc>
                  <a:txBody>
                    <a:bodyPr/>
                    <a:lstStyle/>
                    <a:p>
                      <a:pPr algn="ctr"/>
                      <a:r>
                        <a:rPr kumimoji="1" lang="en-US" altLang="ja-JP" b="0" dirty="0"/>
                        <a:t>4.74</a:t>
                      </a:r>
                      <a:endParaRPr kumimoji="1" lang="ja-JP" altLang="en-US" b="0" dirty="0"/>
                    </a:p>
                  </a:txBody>
                  <a:tcPr/>
                </a:tc>
                <a:extLst>
                  <a:ext uri="{0D108BD9-81ED-4DB2-BD59-A6C34878D82A}">
                    <a16:rowId xmlns:a16="http://schemas.microsoft.com/office/drawing/2014/main" val="2624725088"/>
                  </a:ext>
                </a:extLst>
              </a:tr>
              <a:tr h="362880">
                <a:tc>
                  <a:txBody>
                    <a:bodyPr/>
                    <a:lstStyle/>
                    <a:p>
                      <a:pPr algn="ctr"/>
                      <a:r>
                        <a:rPr kumimoji="1" lang="en-US" altLang="ja-JP" dirty="0"/>
                        <a:t>80000</a:t>
                      </a:r>
                      <a:endParaRPr kumimoji="1" lang="ja-JP" altLang="en-US" dirty="0"/>
                    </a:p>
                  </a:txBody>
                  <a:tcPr/>
                </a:tc>
                <a:tc>
                  <a:txBody>
                    <a:bodyPr/>
                    <a:lstStyle/>
                    <a:p>
                      <a:pPr algn="ctr"/>
                      <a:r>
                        <a:rPr kumimoji="1" lang="en-US" altLang="ja-JP" b="0" dirty="0"/>
                        <a:t>4.67</a:t>
                      </a:r>
                      <a:endParaRPr kumimoji="1" lang="ja-JP" altLang="en-US" b="0" dirty="0"/>
                    </a:p>
                  </a:txBody>
                  <a:tcPr/>
                </a:tc>
                <a:tc>
                  <a:txBody>
                    <a:bodyPr/>
                    <a:lstStyle/>
                    <a:p>
                      <a:pPr algn="ctr"/>
                      <a:r>
                        <a:rPr kumimoji="1" lang="en-US" altLang="ja-JP" b="0" dirty="0"/>
                        <a:t>3.14</a:t>
                      </a:r>
                      <a:endParaRPr kumimoji="1" lang="ja-JP" altLang="en-US" b="0" dirty="0"/>
                    </a:p>
                  </a:txBody>
                  <a:tcPr/>
                </a:tc>
                <a:tc>
                  <a:txBody>
                    <a:bodyPr/>
                    <a:lstStyle/>
                    <a:p>
                      <a:pPr algn="ctr"/>
                      <a:r>
                        <a:rPr kumimoji="1" lang="en-US" altLang="ja-JP" b="0" dirty="0"/>
                        <a:t>4.01</a:t>
                      </a:r>
                      <a:endParaRPr kumimoji="1" lang="ja-JP" altLang="en-US" b="0" dirty="0"/>
                    </a:p>
                  </a:txBody>
                  <a:tcPr/>
                </a:tc>
                <a:extLst>
                  <a:ext uri="{0D108BD9-81ED-4DB2-BD59-A6C34878D82A}">
                    <a16:rowId xmlns:a16="http://schemas.microsoft.com/office/drawing/2014/main" val="118078829"/>
                  </a:ext>
                </a:extLst>
              </a:tr>
              <a:tr h="362880">
                <a:tc>
                  <a:txBody>
                    <a:bodyPr/>
                    <a:lstStyle/>
                    <a:p>
                      <a:pPr algn="ctr"/>
                      <a:r>
                        <a:rPr kumimoji="1" lang="en-US" altLang="ja-JP" dirty="0"/>
                        <a:t>90000</a:t>
                      </a:r>
                      <a:endParaRPr kumimoji="1" lang="ja-JP" altLang="en-US" dirty="0"/>
                    </a:p>
                  </a:txBody>
                  <a:tcPr/>
                </a:tc>
                <a:tc>
                  <a:txBody>
                    <a:bodyPr/>
                    <a:lstStyle/>
                    <a:p>
                      <a:pPr algn="ctr"/>
                      <a:r>
                        <a:rPr kumimoji="1" lang="en-US" altLang="ja-JP" b="0" dirty="0"/>
                        <a:t>6.47</a:t>
                      </a:r>
                      <a:endParaRPr kumimoji="1" lang="ja-JP" altLang="en-US" b="0" dirty="0"/>
                    </a:p>
                  </a:txBody>
                  <a:tcPr/>
                </a:tc>
                <a:tc>
                  <a:txBody>
                    <a:bodyPr/>
                    <a:lstStyle/>
                    <a:p>
                      <a:pPr algn="ctr"/>
                      <a:r>
                        <a:rPr kumimoji="1" lang="en-US" altLang="ja-JP" b="0" dirty="0"/>
                        <a:t>3.33</a:t>
                      </a:r>
                      <a:endParaRPr kumimoji="1" lang="ja-JP" altLang="en-US" b="0" dirty="0"/>
                    </a:p>
                  </a:txBody>
                  <a:tcPr/>
                </a:tc>
                <a:tc>
                  <a:txBody>
                    <a:bodyPr/>
                    <a:lstStyle/>
                    <a:p>
                      <a:pPr algn="ctr"/>
                      <a:r>
                        <a:rPr kumimoji="1" lang="en-US" altLang="ja-JP" b="0" dirty="0"/>
                        <a:t>3.23</a:t>
                      </a:r>
                      <a:endParaRPr kumimoji="1" lang="ja-JP" altLang="en-US" b="0" dirty="0"/>
                    </a:p>
                  </a:txBody>
                  <a:tcPr/>
                </a:tc>
                <a:extLst>
                  <a:ext uri="{0D108BD9-81ED-4DB2-BD59-A6C34878D82A}">
                    <a16:rowId xmlns:a16="http://schemas.microsoft.com/office/drawing/2014/main" val="911830334"/>
                  </a:ext>
                </a:extLst>
              </a:tr>
              <a:tr h="362880">
                <a:tc>
                  <a:txBody>
                    <a:bodyPr/>
                    <a:lstStyle/>
                    <a:p>
                      <a:pPr algn="ctr"/>
                      <a:r>
                        <a:rPr kumimoji="1" lang="en-US" altLang="ja-JP" dirty="0"/>
                        <a:t>100000</a:t>
                      </a:r>
                      <a:endParaRPr kumimoji="1" lang="ja-JP" altLang="en-US" dirty="0"/>
                    </a:p>
                  </a:txBody>
                  <a:tcPr/>
                </a:tc>
                <a:tc>
                  <a:txBody>
                    <a:bodyPr/>
                    <a:lstStyle/>
                    <a:p>
                      <a:pPr algn="ctr"/>
                      <a:r>
                        <a:rPr kumimoji="1" lang="en-US" altLang="ja-JP" b="1" dirty="0">
                          <a:solidFill>
                            <a:schemeClr val="tx1"/>
                          </a:solidFill>
                        </a:rPr>
                        <a:t>9.00</a:t>
                      </a:r>
                      <a:endParaRPr kumimoji="1" lang="ja-JP" altLang="en-US" b="1" dirty="0">
                        <a:solidFill>
                          <a:schemeClr val="tx1"/>
                        </a:solidFill>
                      </a:endParaRPr>
                    </a:p>
                  </a:txBody>
                  <a:tcPr/>
                </a:tc>
                <a:tc>
                  <a:txBody>
                    <a:bodyPr/>
                    <a:lstStyle/>
                    <a:p>
                      <a:pPr algn="ctr"/>
                      <a:r>
                        <a:rPr kumimoji="1" lang="en-US" altLang="ja-JP" b="0" dirty="0"/>
                        <a:t>4.06</a:t>
                      </a:r>
                      <a:endParaRPr kumimoji="1" lang="ja-JP" altLang="en-US" b="0" dirty="0"/>
                    </a:p>
                  </a:txBody>
                  <a:tcPr/>
                </a:tc>
                <a:tc>
                  <a:txBody>
                    <a:bodyPr/>
                    <a:lstStyle/>
                    <a:p>
                      <a:pPr algn="ctr"/>
                      <a:r>
                        <a:rPr kumimoji="1" lang="en-US" altLang="ja-JP" b="0" dirty="0"/>
                        <a:t>3.75</a:t>
                      </a:r>
                      <a:endParaRPr kumimoji="1" lang="ja-JP" altLang="en-US" b="0" dirty="0"/>
                    </a:p>
                  </a:txBody>
                  <a:tcPr/>
                </a:tc>
                <a:extLst>
                  <a:ext uri="{0D108BD9-81ED-4DB2-BD59-A6C34878D82A}">
                    <a16:rowId xmlns:a16="http://schemas.microsoft.com/office/drawing/2014/main" val="218644618"/>
                  </a:ext>
                </a:extLst>
              </a:tr>
            </a:tbl>
          </a:graphicData>
        </a:graphic>
      </p:graphicFrame>
      <p:sp>
        <p:nvSpPr>
          <p:cNvPr id="5" name="テキスト ボックス 4">
            <a:extLst>
              <a:ext uri="{FF2B5EF4-FFF2-40B4-BE49-F238E27FC236}">
                <a16:creationId xmlns:a16="http://schemas.microsoft.com/office/drawing/2014/main" id="{19C2B72D-09EB-4523-9C4A-E0A7508209F0}"/>
              </a:ext>
            </a:extLst>
          </p:cNvPr>
          <p:cNvSpPr txBox="1"/>
          <p:nvPr/>
        </p:nvSpPr>
        <p:spPr>
          <a:xfrm>
            <a:off x="2520017" y="1803618"/>
            <a:ext cx="58283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自由度</a:t>
            </a:r>
            <a:r>
              <a:rPr kumimoji="1" lang="en-US" altLang="ja-JP"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3,</a:t>
            </a:r>
            <a:r>
              <a:rPr kumimoji="1" lang="ja-JP" altLang="en-US"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優位水準</a:t>
            </a:r>
            <a:r>
              <a:rPr kumimoji="1" lang="en-US" altLang="ja-JP"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0.05    </a:t>
            </a:r>
            <a:r>
              <a:rPr kumimoji="1" lang="ja-JP" altLang="en-US"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a:t>
            </a:r>
            <a:r>
              <a:rPr kumimoji="1" lang="ja-JP" altLang="en-US"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カイ</a:t>
            </a:r>
            <a:r>
              <a:rPr kumimoji="1" lang="en-US" altLang="ja-JP"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a:t>
            </a:r>
            <a:r>
              <a:rPr kumimoji="1" lang="ja-JP" altLang="en-US"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乗分布</a:t>
            </a:r>
            <a:r>
              <a:rPr kumimoji="1" lang="en-US" altLang="ja-JP" sz="2000" b="1"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rPr>
              <a:t>7.81</a:t>
            </a:r>
            <a:endParaRPr kumimoji="1" lang="ja-JP" altLang="en-US" sz="2000" b="1"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endParaRPr>
          </a:p>
        </p:txBody>
      </p:sp>
      <p:sp>
        <p:nvSpPr>
          <p:cNvPr id="6" name="スライド番号プレースホルダー 5">
            <a:extLst>
              <a:ext uri="{FF2B5EF4-FFF2-40B4-BE49-F238E27FC236}">
                <a16:creationId xmlns:a16="http://schemas.microsoft.com/office/drawing/2014/main" id="{9DB1D173-2FFF-4307-B623-3BF0D596C58E}"/>
              </a:ext>
            </a:extLst>
          </p:cNvPr>
          <p:cNvSpPr>
            <a:spLocks noGrp="1"/>
          </p:cNvSpPr>
          <p:nvPr>
            <p:ph type="sldNum" sz="quarter" idx="12"/>
          </p:nvPr>
        </p:nvSpPr>
        <p:spPr/>
        <p:txBody>
          <a:bodyPr/>
          <a:lstStyle/>
          <a:p>
            <a:fld id="{FB89EF82-423D-4D76-A221-725587409351}" type="slidenum">
              <a:rPr kumimoji="1" lang="ja-JP" altLang="en-US" sz="1600" smtClean="0"/>
              <a:t>10</a:t>
            </a:fld>
            <a:endParaRPr kumimoji="1" lang="ja-JP" altLang="en-US" dirty="0"/>
          </a:p>
        </p:txBody>
      </p:sp>
      <p:sp>
        <p:nvSpPr>
          <p:cNvPr id="3" name="正方形/長方形 2">
            <a:extLst>
              <a:ext uri="{FF2B5EF4-FFF2-40B4-BE49-F238E27FC236}">
                <a16:creationId xmlns:a16="http://schemas.microsoft.com/office/drawing/2014/main" id="{D38C317C-2930-4B80-87C1-58C0D57DAF5F}"/>
              </a:ext>
            </a:extLst>
          </p:cNvPr>
          <p:cNvSpPr/>
          <p:nvPr/>
        </p:nvSpPr>
        <p:spPr>
          <a:xfrm>
            <a:off x="5638800" y="2301307"/>
            <a:ext cx="3181216" cy="68573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BD2FC83-4718-4C92-A61D-200976AA0295}"/>
              </a:ext>
            </a:extLst>
          </p:cNvPr>
          <p:cNvSpPr txBox="1"/>
          <p:nvPr/>
        </p:nvSpPr>
        <p:spPr>
          <a:xfrm>
            <a:off x="8951759" y="2156043"/>
            <a:ext cx="2743200" cy="830997"/>
          </a:xfrm>
          <a:prstGeom prst="rect">
            <a:avLst/>
          </a:prstGeom>
          <a:noFill/>
        </p:spPr>
        <p:txBody>
          <a:bodyPr wrap="square" rtlCol="0">
            <a:spAutoFit/>
          </a:bodyPr>
          <a:lstStyle/>
          <a:p>
            <a:r>
              <a:rPr kumimoji="1" lang="ja-JP" altLang="en-US" sz="2400" b="1" dirty="0">
                <a:solidFill>
                  <a:srgbClr val="FF0000"/>
                </a:solidFill>
              </a:rPr>
              <a:t>等出現性について</a:t>
            </a:r>
            <a:endParaRPr kumimoji="1" lang="en-US" altLang="ja-JP" sz="2400" b="1" dirty="0">
              <a:solidFill>
                <a:srgbClr val="FF0000"/>
              </a:solidFill>
            </a:endParaRPr>
          </a:p>
          <a:p>
            <a:r>
              <a:rPr kumimoji="1" lang="ja-JP" altLang="en-US" sz="2400" b="1" dirty="0">
                <a:solidFill>
                  <a:srgbClr val="FF0000"/>
                </a:solidFill>
              </a:rPr>
              <a:t>十分である</a:t>
            </a:r>
          </a:p>
        </p:txBody>
      </p:sp>
    </p:spTree>
    <p:extLst>
      <p:ext uri="{BB962C8B-B14F-4D97-AF65-F5344CB8AC3E}">
        <p14:creationId xmlns:p14="http://schemas.microsoft.com/office/powerpoint/2010/main" val="209943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乱数性評価：無規則性</a:t>
            </a:r>
            <a:r>
              <a:rPr lang="en-US" altLang="ja-JP" dirty="0"/>
              <a:t>(</a:t>
            </a:r>
            <a:r>
              <a:rPr lang="ja-JP" altLang="en-US" dirty="0"/>
              <a:t>連検定</a:t>
            </a:r>
            <a:r>
              <a:rPr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r>
                  <a:rPr kumimoji="1" lang="ja-JP" altLang="en-US" sz="2000" dirty="0"/>
                  <a:t>長さ</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の</m:t>
                    </m:r>
                  </m:oMath>
                </a14:m>
                <a:r>
                  <a:rPr kumimoji="1" lang="ja-JP" altLang="en-US" sz="2000" dirty="0"/>
                  <a:t>乱数列から長さ</a:t>
                </a:r>
                <a14:m>
                  <m:oMath xmlns:m="http://schemas.openxmlformats.org/officeDocument/2006/math">
                    <m:r>
                      <a:rPr kumimoji="1" lang="en-US" altLang="ja-JP" sz="2000" b="0" i="1" smtClean="0">
                        <a:latin typeface="Cambria Math" panose="02040503050406030204" pitchFamily="18" charset="0"/>
                      </a:rPr>
                      <m:t>1,…,5</m:t>
                    </m:r>
                  </m:oMath>
                </a14:m>
                <a:r>
                  <a:rPr kumimoji="1" lang="ja-JP" altLang="en-US" sz="2000" dirty="0"/>
                  <a:t>の連の度数分布</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5</m:t>
                        </m:r>
                      </m:sub>
                    </m:sSub>
                  </m:oMath>
                </a14:m>
                <a:r>
                  <a:rPr kumimoji="1" lang="ja-JP" altLang="en-US" sz="2000" dirty="0"/>
                  <a:t>と、長さ</a:t>
                </a:r>
                <a:r>
                  <a:rPr kumimoji="1" lang="en-US" altLang="ja-JP" sz="2000" dirty="0"/>
                  <a:t>6</a:t>
                </a:r>
                <a:r>
                  <a:rPr kumimoji="1" lang="ja-JP" altLang="en-US" sz="2000" dirty="0"/>
                  <a:t>以上の連の度数分布</a:t>
                </a:r>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6</m:t>
                        </m:r>
                      </m:sub>
                    </m:sSub>
                  </m:oMath>
                </a14:m>
                <a:r>
                  <a:rPr kumimoji="1" lang="ja-JP" altLang="en-US" sz="2000" dirty="0"/>
                  <a:t>を求め、統計量</a:t>
                </a:r>
                <a14:m>
                  <m:oMath xmlns:m="http://schemas.openxmlformats.org/officeDocument/2006/math">
                    <m:r>
                      <a:rPr kumimoji="1" lang="en-US" altLang="ja-JP" sz="2000" b="0" i="1" smtClean="0">
                        <a:latin typeface="Cambria Math" panose="02040503050406030204" pitchFamily="18" charset="0"/>
                      </a:rPr>
                      <m:t>𝑉</m:t>
                    </m:r>
                    <m:r>
                      <a:rPr lang="ja-JP" altLang="en-US" sz="2000" i="1">
                        <a:latin typeface="Cambria Math" panose="02040503050406030204" pitchFamily="18" charset="0"/>
                      </a:rPr>
                      <m:t>を</m:t>
                    </m:r>
                  </m:oMath>
                </a14:m>
                <a:r>
                  <a:rPr kumimoji="1" lang="ja-JP" altLang="en-US" sz="2000" dirty="0"/>
                  <a:t>計算する。</a:t>
                </a:r>
                <a:endParaRPr lang="en-US" altLang="ja-JP" sz="2000" dirty="0"/>
              </a:p>
              <a:p>
                <a:pPr marL="0" indent="0" algn="ctr">
                  <a:buNone/>
                </a:pPr>
                <a14:m>
                  <m:oMath xmlns:m="http://schemas.openxmlformats.org/officeDocument/2006/math">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𝑁</m:t>
                        </m:r>
                      </m:den>
                    </m:f>
                    <m:nary>
                      <m:naryPr>
                        <m:chr m:val="∑"/>
                        <m:limLoc m:val="subSup"/>
                        <m:supHide m:val="on"/>
                        <m:ctrlPr>
                          <a:rPr kumimoji="1" lang="en-US" altLang="ja-JP" sz="2400" b="0" i="1" smtClean="0">
                            <a:latin typeface="Cambria Math" panose="02040503050406030204" pitchFamily="18" charset="0"/>
                          </a:rPr>
                        </m:ctrlPr>
                      </m:naryPr>
                      <m:sub>
                        <m:r>
                          <m:rPr>
                            <m:brk m:alnAt="9"/>
                          </m:rP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𝑖</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𝑗</m:t>
                        </m:r>
                        <m:r>
                          <a:rPr kumimoji="1" lang="en-US" altLang="ja-JP" sz="2400" b="0" i="1" smtClean="0">
                            <a:latin typeface="Cambria Math" panose="02040503050406030204" pitchFamily="18" charset="0"/>
                            <a:ea typeface="Cambria Math" panose="02040503050406030204" pitchFamily="18" charset="0"/>
                          </a:rPr>
                          <m:t>≤6</m:t>
                        </m:r>
                      </m:sub>
                      <m:sup/>
                      <m:e>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𝑁</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𝑗</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𝑁</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𝑗</m:t>
                            </m:r>
                          </m:sub>
                        </m:sSub>
                        <m:r>
                          <a:rPr kumimoji="1" lang="en-US" altLang="ja-JP" sz="2400" b="0" i="1" smtClean="0">
                            <a:latin typeface="Cambria Math" panose="02040503050406030204" pitchFamily="18" charset="0"/>
                          </a:rPr>
                          <m:t>)</m:t>
                        </m:r>
                      </m:e>
                    </m:nary>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𝑎</m:t>
                        </m:r>
                      </m:e>
                      <m:sub>
                        <m:r>
                          <a:rPr kumimoji="1" lang="en-US" altLang="ja-JP" sz="2400" b="0" i="1" smtClean="0">
                            <a:latin typeface="Cambria Math" panose="02040503050406030204" pitchFamily="18" charset="0"/>
                          </a:rPr>
                          <m:t>𝑖𝑗</m:t>
                        </m:r>
                      </m:sub>
                    </m:sSub>
                  </m:oMath>
                </a14:m>
                <a:r>
                  <a:rPr kumimoji="1" lang="en-US" altLang="ja-JP" sz="2400" dirty="0"/>
                  <a:t> </a:t>
                </a:r>
              </a:p>
              <a:p>
                <a:pPr marL="0" indent="0">
                  <a:buNone/>
                </a:pPr>
                <a:r>
                  <a:rPr lang="ja-JP" altLang="en-US" sz="2000" dirty="0"/>
                  <a:t>ただし、</a:t>
                </a: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𝑎</m:t>
                          </m:r>
                        </m:e>
                        <m:sub>
                          <m:r>
                            <a:rPr kumimoji="1" lang="en-US" altLang="ja-JP" sz="2000" b="0" i="1" smtClean="0">
                              <a:latin typeface="Cambria Math" panose="02040503050406030204" pitchFamily="18" charset="0"/>
                            </a:rPr>
                            <m:t>𝑖𝑗</m:t>
                          </m:r>
                        </m:sub>
                      </m:sSub>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m>
                            <m:mPr>
                              <m:mcs>
                                <m:mc>
                                  <m:mcPr>
                                    <m:count m:val="2"/>
                                    <m:mcJc m:val="center"/>
                                  </m:mcPr>
                                </m:mc>
                              </m:mcs>
                              <m:ctrlPr>
                                <a:rPr kumimoji="1" lang="en-US" altLang="ja-JP" sz="2000" b="0" i="1" smtClean="0">
                                  <a:latin typeface="Cambria Math" panose="02040503050406030204" pitchFamily="18" charset="0"/>
                                </a:rPr>
                              </m:ctrlPr>
                            </m:mPr>
                            <m:mr>
                              <m:e>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4</m:t>
                                      </m:r>
                                      <m:r>
                                        <a:rPr kumimoji="1" lang="en-US" altLang="ja-JP" sz="2000" b="0" i="1" smtClean="0">
                                          <a:latin typeface="Cambria Math" panose="02040503050406030204" pitchFamily="18" charset="0"/>
                                        </a:rPr>
                                        <m:t>529.35</m:t>
                                      </m:r>
                                    </m:e>
                                    <m:e>
                                      <m:r>
                                        <a:rPr kumimoji="1" lang="en-US" altLang="ja-JP" sz="2000" b="0" i="1" smtClean="0">
                                          <a:latin typeface="Cambria Math" panose="02040503050406030204" pitchFamily="18" charset="0"/>
                                        </a:rPr>
                                        <m:t>9044.9</m:t>
                                      </m:r>
                                    </m:e>
                                    <m:e>
                                      <m:r>
                                        <a:rPr kumimoji="1" lang="en-US" altLang="ja-JP" sz="2000" b="0" i="1" smtClean="0">
                                          <a:latin typeface="Cambria Math" panose="02040503050406030204" pitchFamily="18" charset="0"/>
                                        </a:rPr>
                                        <m:t>13568</m:t>
                                      </m:r>
                                    </m:e>
                                  </m:mr>
                                  <m:mr>
                                    <m:e>
                                      <m:r>
                                        <a:rPr kumimoji="1" lang="en-US" altLang="ja-JP" sz="2000" b="0" i="1" smtClean="0">
                                          <a:latin typeface="Cambria Math" panose="02040503050406030204" pitchFamily="18" charset="0"/>
                                        </a:rPr>
                                        <m:t>9044.9</m:t>
                                      </m:r>
                                    </m:e>
                                    <m:e>
                                      <m:r>
                                        <a:rPr kumimoji="1" lang="en-US" altLang="ja-JP" sz="2000" b="0" i="1" smtClean="0">
                                          <a:latin typeface="Cambria Math" panose="02040503050406030204" pitchFamily="18" charset="0"/>
                                        </a:rPr>
                                        <m:t>18097</m:t>
                                      </m:r>
                                    </m:e>
                                    <m:e>
                                      <m:r>
                                        <a:rPr kumimoji="1" lang="en-US" altLang="ja-JP" sz="2000" b="0" i="1" smtClean="0">
                                          <a:latin typeface="Cambria Math" panose="02040503050406030204" pitchFamily="18" charset="0"/>
                                        </a:rPr>
                                        <m:t>27139.5</m:t>
                                      </m:r>
                                    </m:e>
                                  </m:mr>
                                  <m:mr>
                                    <m:e>
                                      <m:r>
                                        <a:rPr kumimoji="1" lang="en-US" altLang="ja-JP" sz="2000" b="0" i="1" smtClean="0">
                                          <a:latin typeface="Cambria Math" panose="02040503050406030204" pitchFamily="18" charset="0"/>
                                        </a:rPr>
                                        <m:t>13568</m:t>
                                      </m:r>
                                    </m:e>
                                    <m:e>
                                      <m:r>
                                        <a:rPr kumimoji="1" lang="en-US" altLang="ja-JP" sz="2000" b="0" i="1" smtClean="0">
                                          <a:latin typeface="Cambria Math" panose="02040503050406030204" pitchFamily="18" charset="0"/>
                                        </a:rPr>
                                        <m:t>27139.5</m:t>
                                      </m:r>
                                    </m:e>
                                    <m:e>
                                      <m:r>
                                        <a:rPr kumimoji="1" lang="en-US" altLang="ja-JP" sz="2000" b="0" i="1" smtClean="0">
                                          <a:latin typeface="Cambria Math" panose="02040503050406030204" pitchFamily="18" charset="0"/>
                                        </a:rPr>
                                        <m:t>40721.3</m:t>
                                      </m:r>
                                    </m:e>
                                  </m:mr>
                                </m:m>
                              </m:e>
                              <m:e>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1</m:t>
                                      </m:r>
                                      <m:r>
                                        <a:rPr kumimoji="1" lang="en-US" altLang="ja-JP" sz="2000" b="0" i="1" smtClean="0">
                                          <a:latin typeface="Cambria Math" panose="02040503050406030204" pitchFamily="18" charset="0"/>
                                        </a:rPr>
                                        <m:t>8091.3</m:t>
                                      </m:r>
                                    </m:e>
                                    <m:e>
                                      <m:r>
                                        <a:rPr kumimoji="1" lang="en-US" altLang="ja-JP" sz="2000" b="0" i="1" smtClean="0">
                                          <a:latin typeface="Cambria Math" panose="02040503050406030204" pitchFamily="18" charset="0"/>
                                        </a:rPr>
                                        <m:t>22614.7</m:t>
                                      </m:r>
                                    </m:e>
                                    <m:e>
                                      <m:r>
                                        <a:rPr kumimoji="1" lang="en-US" altLang="ja-JP" sz="2000" b="0" i="1" smtClean="0">
                                          <a:latin typeface="Cambria Math" panose="02040503050406030204" pitchFamily="18" charset="0"/>
                                        </a:rPr>
                                        <m:t>27892.2</m:t>
                                      </m:r>
                                    </m:e>
                                  </m:mr>
                                  <m:mr>
                                    <m:e>
                                      <m:r>
                                        <a:rPr kumimoji="1" lang="en-US" altLang="ja-JP" sz="2000" b="0" i="1" smtClean="0">
                                          <a:latin typeface="Cambria Math" panose="02040503050406030204" pitchFamily="18" charset="0"/>
                                        </a:rPr>
                                        <m:t>36186.7</m:t>
                                      </m:r>
                                    </m:e>
                                    <m:e>
                                      <m:r>
                                        <a:rPr kumimoji="1" lang="en-US" altLang="ja-JP" sz="2000" b="0" i="1" smtClean="0">
                                          <a:latin typeface="Cambria Math" panose="02040503050406030204" pitchFamily="18" charset="0"/>
                                        </a:rPr>
                                        <m:t>45233.8</m:t>
                                      </m:r>
                                    </m:e>
                                    <m:e>
                                      <m:r>
                                        <a:rPr kumimoji="1" lang="en-US" altLang="ja-JP" sz="2000" b="0" i="1" smtClean="0">
                                          <a:latin typeface="Cambria Math" panose="02040503050406030204" pitchFamily="18" charset="0"/>
                                        </a:rPr>
                                        <m:t>55788.8</m:t>
                                      </m:r>
                                    </m:e>
                                  </m:mr>
                                  <m:mr>
                                    <m:e>
                                      <m:r>
                                        <a:rPr kumimoji="1" lang="en-US" altLang="ja-JP" sz="2000" b="0" i="1" smtClean="0">
                                          <a:latin typeface="Cambria Math" panose="02040503050406030204" pitchFamily="18" charset="0"/>
                                        </a:rPr>
                                        <m:t>54281.3</m:t>
                                      </m:r>
                                    </m:e>
                                    <m:e>
                                      <m:r>
                                        <a:rPr kumimoji="1" lang="en-US" altLang="ja-JP" sz="2000" b="0" i="1" smtClean="0">
                                          <a:latin typeface="Cambria Math" panose="02040503050406030204" pitchFamily="18" charset="0"/>
                                        </a:rPr>
                                        <m:t>67842</m:t>
                                      </m:r>
                                    </m:e>
                                    <m:e>
                                      <m:r>
                                        <a:rPr kumimoji="1" lang="en-US" altLang="ja-JP" sz="2000" b="0" i="1" smtClean="0">
                                          <a:latin typeface="Cambria Math" panose="02040503050406030204" pitchFamily="18" charset="0"/>
                                        </a:rPr>
                                        <m:t>83864.6</m:t>
                                      </m:r>
                                    </m:e>
                                  </m:mr>
                                </m:m>
                              </m:e>
                            </m:mr>
                            <m:mr>
                              <m:e>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1</m:t>
                                      </m:r>
                                      <m:r>
                                        <a:rPr kumimoji="1" lang="en-US" altLang="ja-JP" sz="2000" b="0" i="1" smtClean="0">
                                          <a:latin typeface="Cambria Math" panose="02040503050406030204" pitchFamily="18" charset="0"/>
                                        </a:rPr>
                                        <m:t>8091.3</m:t>
                                      </m:r>
                                    </m:e>
                                    <m:e>
                                      <m:r>
                                        <a:rPr kumimoji="1" lang="en-US" altLang="ja-JP" sz="2000" b="0" i="1" smtClean="0">
                                          <a:latin typeface="Cambria Math" panose="02040503050406030204" pitchFamily="18" charset="0"/>
                                        </a:rPr>
                                        <m:t>36186.7</m:t>
                                      </m:r>
                                    </m:e>
                                    <m:e>
                                      <m:r>
                                        <a:rPr kumimoji="1" lang="en-US" altLang="ja-JP" sz="2000" b="0" i="1" smtClean="0">
                                          <a:latin typeface="Cambria Math" panose="02040503050406030204" pitchFamily="18" charset="0"/>
                                        </a:rPr>
                                        <m:t>54281.3</m:t>
                                      </m:r>
                                    </m:e>
                                  </m:mr>
                                  <m:mr>
                                    <m:e>
                                      <m:r>
                                        <a:rPr kumimoji="1" lang="en-US" altLang="ja-JP" sz="2000" b="0" i="1" smtClean="0">
                                          <a:latin typeface="Cambria Math" panose="02040503050406030204" pitchFamily="18" charset="0"/>
                                        </a:rPr>
                                        <m:t>22614.7</m:t>
                                      </m:r>
                                    </m:e>
                                    <m:e>
                                      <m:r>
                                        <a:rPr kumimoji="1" lang="en-US" altLang="ja-JP" sz="2000" b="0" i="1" smtClean="0">
                                          <a:latin typeface="Cambria Math" panose="02040503050406030204" pitchFamily="18" charset="0"/>
                                        </a:rPr>
                                        <m:t>45233.8</m:t>
                                      </m:r>
                                    </m:e>
                                    <m:e>
                                      <m:r>
                                        <a:rPr kumimoji="1" lang="en-US" altLang="ja-JP" sz="2000" b="0" i="1" smtClean="0">
                                          <a:latin typeface="Cambria Math" panose="02040503050406030204" pitchFamily="18" charset="0"/>
                                        </a:rPr>
                                        <m:t>67852</m:t>
                                      </m:r>
                                    </m:e>
                                  </m:mr>
                                  <m:mr>
                                    <m:e>
                                      <m:r>
                                        <a:rPr kumimoji="1" lang="en-US" altLang="ja-JP" sz="2000" b="0" i="1" smtClean="0">
                                          <a:latin typeface="Cambria Math" panose="02040503050406030204" pitchFamily="18" charset="0"/>
                                        </a:rPr>
                                        <m:t>27892.2</m:t>
                                      </m:r>
                                    </m:e>
                                    <m:e>
                                      <m:r>
                                        <a:rPr kumimoji="1" lang="en-US" altLang="ja-JP" sz="2000" b="0" i="1" smtClean="0">
                                          <a:latin typeface="Cambria Math" panose="02040503050406030204" pitchFamily="18" charset="0"/>
                                        </a:rPr>
                                        <m:t>55788.8</m:t>
                                      </m:r>
                                    </m:e>
                                    <m:e>
                                      <m:r>
                                        <a:rPr kumimoji="1" lang="en-US" altLang="ja-JP" sz="2000" b="0" i="1" smtClean="0">
                                          <a:latin typeface="Cambria Math" panose="02040503050406030204" pitchFamily="18" charset="0"/>
                                        </a:rPr>
                                        <m:t>83684.6</m:t>
                                      </m:r>
                                    </m:e>
                                  </m:mr>
                                </m:m>
                              </m:e>
                              <m:e>
                                <m:m>
                                  <m:mPr>
                                    <m:mcs>
                                      <m:mc>
                                        <m:mcPr>
                                          <m:count m:val="3"/>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7</m:t>
                                      </m:r>
                                      <m:r>
                                        <a:rPr kumimoji="1" lang="en-US" altLang="ja-JP" sz="2000" b="0" i="1" smtClean="0">
                                          <a:latin typeface="Cambria Math" panose="02040503050406030204" pitchFamily="18" charset="0"/>
                                        </a:rPr>
                                        <m:t>2413.6</m:t>
                                      </m:r>
                                    </m:e>
                                    <m:e>
                                      <m:r>
                                        <a:rPr kumimoji="1" lang="en-US" altLang="ja-JP" sz="2000" b="0" i="1" smtClean="0">
                                          <a:latin typeface="Cambria Math" panose="02040503050406030204" pitchFamily="18" charset="0"/>
                                        </a:rPr>
                                        <m:t>90470.1</m:t>
                                      </m:r>
                                    </m:e>
                                    <m:e>
                                      <m:r>
                                        <a:rPr kumimoji="1" lang="en-US" altLang="ja-JP" sz="2000" b="0" i="1" smtClean="0">
                                          <a:latin typeface="Cambria Math" panose="02040503050406030204" pitchFamily="18" charset="0"/>
                                        </a:rPr>
                                        <m:t>111580</m:t>
                                      </m:r>
                                    </m:e>
                                  </m:mr>
                                  <m:mr>
                                    <m:e>
                                      <m:r>
                                        <a:rPr kumimoji="1" lang="en-US" altLang="ja-JP" sz="2000" b="0" i="1" smtClean="0">
                                          <a:latin typeface="Cambria Math" panose="02040503050406030204" pitchFamily="18" charset="0"/>
                                        </a:rPr>
                                        <m:t>90470.1</m:t>
                                      </m:r>
                                    </m:e>
                                    <m:e>
                                      <m:r>
                                        <a:rPr kumimoji="1" lang="en-US" altLang="ja-JP" sz="2000" b="0" i="1" smtClean="0">
                                          <a:latin typeface="Cambria Math" panose="02040503050406030204" pitchFamily="18" charset="0"/>
                                        </a:rPr>
                                        <m:t>113262</m:t>
                                      </m:r>
                                    </m:e>
                                    <m:e>
                                      <m:r>
                                        <a:rPr kumimoji="1" lang="en-US" altLang="ja-JP" sz="2000" b="0" i="1" smtClean="0">
                                          <a:latin typeface="Cambria Math" panose="02040503050406030204" pitchFamily="18" charset="0"/>
                                        </a:rPr>
                                        <m:t>139476</m:t>
                                      </m:r>
                                    </m:e>
                                  </m:mr>
                                  <m:mr>
                                    <m:e>
                                      <m:r>
                                        <a:rPr kumimoji="1" lang="en-US" altLang="ja-JP" sz="2000" b="0" i="1" smtClean="0">
                                          <a:latin typeface="Cambria Math" panose="02040503050406030204" pitchFamily="18" charset="0"/>
                                        </a:rPr>
                                        <m:t>111580</m:t>
                                      </m:r>
                                    </m:e>
                                    <m:e>
                                      <m:r>
                                        <a:rPr kumimoji="1" lang="en-US" altLang="ja-JP" sz="2000" b="0" i="1" smtClean="0">
                                          <a:latin typeface="Cambria Math" panose="02040503050406030204" pitchFamily="18" charset="0"/>
                                        </a:rPr>
                                        <m:t>139476</m:t>
                                      </m:r>
                                    </m:e>
                                    <m:e>
                                      <m:r>
                                        <a:rPr kumimoji="1" lang="en-US" altLang="ja-JP" sz="2000" b="0" i="1" smtClean="0">
                                          <a:latin typeface="Cambria Math" panose="02040503050406030204" pitchFamily="18" charset="0"/>
                                        </a:rPr>
                                        <m:t>172860</m:t>
                                      </m:r>
                                    </m:e>
                                  </m:mr>
                                </m:m>
                              </m:e>
                            </m:mr>
                          </m:m>
                        </m:e>
                      </m:d>
                    </m:oMath>
                  </m:oMathPara>
                </a14:m>
                <a:endParaRPr kumimoji="1" lang="en-US" altLang="ja-JP" sz="2000" dirty="0"/>
              </a:p>
              <a:p>
                <a:pPr marL="0" indent="0">
                  <a:buNone/>
                </a:pPr>
                <a:endParaRPr lang="en-US" altLang="ja-JP" sz="2000"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𝑏</m:t>
                          </m:r>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d>
                        <m:dPr>
                          <m:begChr m:val="["/>
                          <m:endChr m:val="]"/>
                          <m:ctrlPr>
                            <a:rPr kumimoji="1" lang="en-US" altLang="ja-JP" sz="2000" b="0" i="1" smtClean="0">
                              <a:latin typeface="Cambria Math" panose="02040503050406030204" pitchFamily="18" charset="0"/>
                            </a:rPr>
                          </m:ctrlPr>
                        </m:dPr>
                        <m:e>
                          <m:m>
                            <m:mPr>
                              <m:mcs>
                                <m:mc>
                                  <m:mcPr>
                                    <m:count m:val="3"/>
                                    <m:mcJc m:val="center"/>
                                  </m:mcPr>
                                </m:mc>
                              </m:mcs>
                              <m:ctrlPr>
                                <a:rPr kumimoji="1" lang="en-US" altLang="ja-JP" sz="2000" b="0" i="1" smtClean="0">
                                  <a:latin typeface="Cambria Math" panose="02040503050406030204" pitchFamily="18" charset="0"/>
                                </a:rPr>
                              </m:ctrlPr>
                            </m:mPr>
                            <m:mr>
                              <m:e>
                                <m:m>
                                  <m:mPr>
                                    <m:mcs>
                                      <m:mc>
                                        <m:mcPr>
                                          <m:count m:val="2"/>
                                          <m:mcJc m:val="center"/>
                                        </m:mcPr>
                                      </m:mc>
                                    </m:mcs>
                                    <m:ctrlPr>
                                      <a:rPr kumimoji="1" lang="en-US" altLang="ja-JP" sz="2000" b="0" i="1" smtClean="0">
                                        <a:latin typeface="Cambria Math" panose="02040503050406030204" pitchFamily="18" charset="0"/>
                                      </a:rPr>
                                    </m:ctrlPr>
                                  </m:mPr>
                                  <m:mr>
                                    <m:e>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6</m:t>
                                          </m:r>
                                        </m:den>
                                      </m:f>
                                    </m:e>
                                    <m:e>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5</m:t>
                                          </m:r>
                                        </m:num>
                                        <m:den>
                                          <m:r>
                                            <a:rPr kumimoji="1" lang="en-US" altLang="ja-JP" sz="2000" b="0" i="1" smtClean="0">
                                              <a:latin typeface="Cambria Math" panose="02040503050406030204" pitchFamily="18" charset="0"/>
                                            </a:rPr>
                                            <m:t>24</m:t>
                                          </m:r>
                                        </m:den>
                                      </m:f>
                                    </m:e>
                                  </m:mr>
                                </m:m>
                              </m:e>
                              <m:e>
                                <m:m>
                                  <m:mPr>
                                    <m:mcs>
                                      <m:mc>
                                        <m:mcPr>
                                          <m:count m:val="2"/>
                                          <m:mcJc m:val="center"/>
                                        </m:mcPr>
                                      </m:mc>
                                    </m:mcs>
                                    <m:ctrlPr>
                                      <a:rPr kumimoji="1" lang="en-US" altLang="ja-JP" sz="2000" b="0" i="1" smtClean="0">
                                        <a:latin typeface="Cambria Math" panose="02040503050406030204" pitchFamily="18" charset="0"/>
                                      </a:rPr>
                                    </m:ctrlPr>
                                  </m:mPr>
                                  <m:mr>
                                    <m:e>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11</m:t>
                                          </m:r>
                                        </m:num>
                                        <m:den>
                                          <m:r>
                                            <a:rPr kumimoji="1" lang="en-US" altLang="ja-JP" sz="2000" b="0" i="1" smtClean="0">
                                              <a:latin typeface="Cambria Math" panose="02040503050406030204" pitchFamily="18" charset="0"/>
                                            </a:rPr>
                                            <m:t>120</m:t>
                                          </m:r>
                                        </m:den>
                                      </m:f>
                                    </m:e>
                                    <m:e>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19</m:t>
                                          </m:r>
                                        </m:num>
                                        <m:den>
                                          <m:r>
                                            <a:rPr kumimoji="1" lang="en-US" altLang="ja-JP" sz="2000" b="0" i="1" smtClean="0">
                                              <a:latin typeface="Cambria Math" panose="02040503050406030204" pitchFamily="18" charset="0"/>
                                            </a:rPr>
                                            <m:t>720</m:t>
                                          </m:r>
                                        </m:den>
                                      </m:f>
                                    </m:e>
                                  </m:mr>
                                </m:m>
                              </m:e>
                              <m:e>
                                <m:m>
                                  <m:mPr>
                                    <m:mcs>
                                      <m:mc>
                                        <m:mcPr>
                                          <m:count m:val="2"/>
                                          <m:mcJc m:val="center"/>
                                        </m:mcPr>
                                      </m:mc>
                                    </m:mcs>
                                    <m:ctrlPr>
                                      <a:rPr kumimoji="1" lang="en-US" altLang="ja-JP" sz="2000" b="0" i="1" smtClean="0">
                                        <a:latin typeface="Cambria Math" panose="02040503050406030204" pitchFamily="18" charset="0"/>
                                      </a:rPr>
                                    </m:ctrlPr>
                                  </m:mPr>
                                  <m:mr>
                                    <m:e>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29</m:t>
                                          </m:r>
                                        </m:num>
                                        <m:den>
                                          <m:r>
                                            <a:rPr kumimoji="1" lang="en-US" altLang="ja-JP" sz="2000" b="0" i="1" smtClean="0">
                                              <a:latin typeface="Cambria Math" panose="02040503050406030204" pitchFamily="18" charset="0"/>
                                            </a:rPr>
                                            <m:t>5040</m:t>
                                          </m:r>
                                        </m:den>
                                      </m:f>
                                    </m:e>
                                    <m:e>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840</m:t>
                                          </m:r>
                                        </m:den>
                                      </m:f>
                                    </m:e>
                                  </m:mr>
                                </m:m>
                              </m:e>
                            </m:mr>
                          </m:m>
                        </m:e>
                      </m:d>
                    </m:oMath>
                  </m:oMathPara>
                </a14:m>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638" t="-12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4428037-1259-4048-ACF5-F6578AFFC837}"/>
              </a:ext>
            </a:extLst>
          </p:cNvPr>
          <p:cNvSpPr>
            <a:spLocks noGrp="1"/>
          </p:cNvSpPr>
          <p:nvPr>
            <p:ph type="sldNum" sz="quarter" idx="12"/>
          </p:nvPr>
        </p:nvSpPr>
        <p:spPr/>
        <p:txBody>
          <a:bodyPr/>
          <a:lstStyle/>
          <a:p>
            <a:fld id="{1697E1D2-D185-4701-A8C4-B0244CF603B8}" type="slidenum">
              <a:rPr kumimoji="1" lang="ja-JP" altLang="en-US" sz="1600" smtClean="0"/>
              <a:t>11</a:t>
            </a:fld>
            <a:endParaRPr kumimoji="1" lang="ja-JP" altLang="en-US" dirty="0"/>
          </a:p>
        </p:txBody>
      </p:sp>
    </p:spTree>
    <p:extLst>
      <p:ext uri="{BB962C8B-B14F-4D97-AF65-F5344CB8AC3E}">
        <p14:creationId xmlns:p14="http://schemas.microsoft.com/office/powerpoint/2010/main" val="262496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B4BC40-66D5-44C4-BFAB-E2D2D68A9056}"/>
              </a:ext>
            </a:extLst>
          </p:cNvPr>
          <p:cNvSpPr>
            <a:spLocks noGrp="1"/>
          </p:cNvSpPr>
          <p:nvPr>
            <p:ph type="title"/>
          </p:nvPr>
        </p:nvSpPr>
        <p:spPr/>
        <p:txBody>
          <a:bodyPr/>
          <a:lstStyle/>
          <a:p>
            <a:r>
              <a:rPr kumimoji="1" lang="ja-JP" altLang="en-US" dirty="0"/>
              <a:t>結果：無規則性</a:t>
            </a:r>
            <a:r>
              <a:rPr lang="en-US" altLang="ja-JP" dirty="0"/>
              <a:t>(</a:t>
            </a:r>
            <a:r>
              <a:rPr lang="ja-JP" altLang="en-US" dirty="0"/>
              <a:t>連検定</a:t>
            </a:r>
            <a:r>
              <a:rPr lang="en-US" altLang="ja-JP" dirty="0"/>
              <a:t>)</a:t>
            </a:r>
            <a:endParaRPr kumimoji="1" lang="ja-JP" altLang="en-US" dirty="0"/>
          </a:p>
        </p:txBody>
      </p:sp>
      <p:graphicFrame>
        <p:nvGraphicFramePr>
          <p:cNvPr id="4" name="表 3">
            <a:extLst>
              <a:ext uri="{FF2B5EF4-FFF2-40B4-BE49-F238E27FC236}">
                <a16:creationId xmlns:a16="http://schemas.microsoft.com/office/drawing/2014/main" id="{BC54F6E6-64AC-432A-BEEF-3215294C2C2D}"/>
              </a:ext>
            </a:extLst>
          </p:cNvPr>
          <p:cNvGraphicFramePr>
            <a:graphicFrameLocks noGrp="1"/>
          </p:cNvGraphicFramePr>
          <p:nvPr>
            <p:extLst>
              <p:ext uri="{D42A27DB-BD31-4B8C-83A1-F6EECF244321}">
                <p14:modId xmlns:p14="http://schemas.microsoft.com/office/powerpoint/2010/main" val="123022410"/>
              </p:ext>
            </p:extLst>
          </p:nvPr>
        </p:nvGraphicFramePr>
        <p:xfrm>
          <a:off x="2515096" y="2245518"/>
          <a:ext cx="6299999" cy="4377600"/>
        </p:xfrm>
        <a:graphic>
          <a:graphicData uri="http://schemas.openxmlformats.org/drawingml/2006/table">
            <a:tbl>
              <a:tblPr firstRow="1" bandRow="1">
                <a:tableStyleId>{5C22544A-7EE6-4342-B048-85BDC9FD1C3A}</a:tableStyleId>
              </a:tblPr>
              <a:tblGrid>
                <a:gridCol w="1549181">
                  <a:extLst>
                    <a:ext uri="{9D8B030D-6E8A-4147-A177-3AD203B41FA5}">
                      <a16:colId xmlns:a16="http://schemas.microsoft.com/office/drawing/2014/main" val="3098914226"/>
                    </a:ext>
                  </a:extLst>
                </a:gridCol>
                <a:gridCol w="1549181">
                  <a:extLst>
                    <a:ext uri="{9D8B030D-6E8A-4147-A177-3AD203B41FA5}">
                      <a16:colId xmlns:a16="http://schemas.microsoft.com/office/drawing/2014/main" val="3807171100"/>
                    </a:ext>
                  </a:extLst>
                </a:gridCol>
                <a:gridCol w="1652456">
                  <a:extLst>
                    <a:ext uri="{9D8B030D-6E8A-4147-A177-3AD203B41FA5}">
                      <a16:colId xmlns:a16="http://schemas.microsoft.com/office/drawing/2014/main" val="1860686811"/>
                    </a:ext>
                  </a:extLst>
                </a:gridCol>
                <a:gridCol w="1549181">
                  <a:extLst>
                    <a:ext uri="{9D8B030D-6E8A-4147-A177-3AD203B41FA5}">
                      <a16:colId xmlns:a16="http://schemas.microsoft.com/office/drawing/2014/main" val="3784991048"/>
                    </a:ext>
                  </a:extLst>
                </a:gridCol>
              </a:tblGrid>
              <a:tr h="720000">
                <a:tc>
                  <a:txBody>
                    <a:bodyPr/>
                    <a:lstStyle/>
                    <a:p>
                      <a:pPr algn="ctr"/>
                      <a:r>
                        <a:rPr kumimoji="1" lang="ja-JP" altLang="en-US" dirty="0"/>
                        <a:t>乱数列の</a:t>
                      </a:r>
                      <a:endParaRPr kumimoji="1" lang="en-US" altLang="ja-JP" dirty="0"/>
                    </a:p>
                    <a:p>
                      <a:pPr algn="ctr"/>
                      <a:r>
                        <a:rPr kumimoji="1" lang="ja-JP" altLang="en-US" dirty="0"/>
                        <a:t>個数</a:t>
                      </a:r>
                    </a:p>
                  </a:txBody>
                  <a:tcPr anchor="ctr"/>
                </a:tc>
                <a:tc>
                  <a:txBody>
                    <a:bodyPr/>
                    <a:lstStyle/>
                    <a:p>
                      <a:pPr algn="ctr"/>
                      <a:r>
                        <a:rPr kumimoji="1" lang="en-US" altLang="ja-JP" dirty="0">
                          <a:solidFill>
                            <a:schemeClr val="bg1"/>
                          </a:solidFill>
                        </a:rPr>
                        <a:t>LFSR</a:t>
                      </a:r>
                      <a:endParaRPr kumimoji="1" lang="ja-JP" altLang="en-US" dirty="0">
                        <a:solidFill>
                          <a:schemeClr val="bg1"/>
                        </a:solidFill>
                      </a:endParaRPr>
                    </a:p>
                  </a:txBody>
                  <a:tcPr anchor="ctr"/>
                </a:tc>
                <a:tc>
                  <a:txBody>
                    <a:bodyPr/>
                    <a:lstStyle/>
                    <a:p>
                      <a:pPr algn="ctr"/>
                      <a:r>
                        <a:rPr kumimoji="1" lang="en-US" altLang="ja-JP" dirty="0">
                          <a:solidFill>
                            <a:schemeClr val="bg1"/>
                          </a:solidFill>
                        </a:rPr>
                        <a:t>LFSR(</a:t>
                      </a:r>
                      <a:r>
                        <a:rPr kumimoji="1" lang="ja-JP" altLang="en-US" dirty="0">
                          <a:solidFill>
                            <a:schemeClr val="bg1"/>
                          </a:solidFill>
                        </a:rPr>
                        <a:t>フェイズシフタあり</a:t>
                      </a:r>
                      <a:r>
                        <a:rPr kumimoji="1" lang="en-US" altLang="ja-JP" dirty="0">
                          <a:solidFill>
                            <a:schemeClr val="bg1"/>
                          </a:solidFill>
                        </a:rPr>
                        <a:t>)</a:t>
                      </a:r>
                      <a:endParaRPr kumimoji="1" lang="ja-JP" altLang="en-US" dirty="0">
                        <a:solidFill>
                          <a:schemeClr val="bg1"/>
                        </a:solidFill>
                      </a:endParaRPr>
                    </a:p>
                  </a:txBody>
                  <a:tcPr anchor="ctr"/>
                </a:tc>
                <a:tc>
                  <a:txBody>
                    <a:bodyPr/>
                    <a:lstStyle/>
                    <a:p>
                      <a:pPr algn="ctr"/>
                      <a:r>
                        <a:rPr kumimoji="1" lang="en-US" altLang="ja-JP" dirty="0"/>
                        <a:t>MT</a:t>
                      </a:r>
                      <a:endParaRPr kumimoji="1" lang="ja-JP" altLang="en-US" dirty="0"/>
                    </a:p>
                  </a:txBody>
                  <a:tcPr anchor="ctr"/>
                </a:tc>
                <a:extLst>
                  <a:ext uri="{0D108BD9-81ED-4DB2-BD59-A6C34878D82A}">
                    <a16:rowId xmlns:a16="http://schemas.microsoft.com/office/drawing/2014/main" val="1847262098"/>
                  </a:ext>
                </a:extLst>
              </a:tr>
              <a:tr h="365760">
                <a:tc>
                  <a:txBody>
                    <a:bodyPr/>
                    <a:lstStyle/>
                    <a:p>
                      <a:pPr algn="ctr"/>
                      <a:r>
                        <a:rPr kumimoji="1" lang="en-US" altLang="ja-JP" dirty="0"/>
                        <a:t>10000</a:t>
                      </a:r>
                      <a:endParaRPr kumimoji="1" lang="ja-JP" altLang="en-US" dirty="0"/>
                    </a:p>
                  </a:txBody>
                  <a:tcPr/>
                </a:tc>
                <a:tc>
                  <a:txBody>
                    <a:bodyPr/>
                    <a:lstStyle/>
                    <a:p>
                      <a:pPr algn="ctr"/>
                      <a:r>
                        <a:rPr kumimoji="1" lang="en-US" altLang="ja-JP" dirty="0"/>
                        <a:t>10927.45</a:t>
                      </a:r>
                      <a:endParaRPr kumimoji="1" lang="ja-JP" altLang="en-US" dirty="0"/>
                    </a:p>
                  </a:txBody>
                  <a:tcPr/>
                </a:tc>
                <a:tc>
                  <a:txBody>
                    <a:bodyPr/>
                    <a:lstStyle/>
                    <a:p>
                      <a:pPr algn="ctr"/>
                      <a:r>
                        <a:rPr kumimoji="1" lang="en-US" altLang="ja-JP" dirty="0"/>
                        <a:t>14.70</a:t>
                      </a:r>
                      <a:endParaRPr kumimoji="1" lang="ja-JP" altLang="en-US" dirty="0"/>
                    </a:p>
                  </a:txBody>
                  <a:tcPr/>
                </a:tc>
                <a:tc>
                  <a:txBody>
                    <a:bodyPr/>
                    <a:lstStyle/>
                    <a:p>
                      <a:pPr algn="ctr"/>
                      <a:r>
                        <a:rPr kumimoji="1" lang="en-US" altLang="ja-JP" b="1" dirty="0"/>
                        <a:t>2.13</a:t>
                      </a:r>
                      <a:endParaRPr kumimoji="1" lang="ja-JP" altLang="en-US" b="1" dirty="0"/>
                    </a:p>
                  </a:txBody>
                  <a:tcPr/>
                </a:tc>
                <a:extLst>
                  <a:ext uri="{0D108BD9-81ED-4DB2-BD59-A6C34878D82A}">
                    <a16:rowId xmlns:a16="http://schemas.microsoft.com/office/drawing/2014/main" val="2914482601"/>
                  </a:ext>
                </a:extLst>
              </a:tr>
              <a:tr h="365760">
                <a:tc>
                  <a:txBody>
                    <a:bodyPr/>
                    <a:lstStyle/>
                    <a:p>
                      <a:pPr algn="ctr"/>
                      <a:r>
                        <a:rPr kumimoji="1" lang="en-US" altLang="ja-JP" dirty="0"/>
                        <a:t>20000</a:t>
                      </a:r>
                      <a:endParaRPr kumimoji="1" lang="ja-JP" altLang="en-US" dirty="0"/>
                    </a:p>
                  </a:txBody>
                  <a:tcPr/>
                </a:tc>
                <a:tc>
                  <a:txBody>
                    <a:bodyPr/>
                    <a:lstStyle/>
                    <a:p>
                      <a:pPr algn="ctr"/>
                      <a:r>
                        <a:rPr kumimoji="1" lang="en-US" altLang="ja-JP" dirty="0"/>
                        <a:t>23987.60</a:t>
                      </a:r>
                      <a:endParaRPr kumimoji="1" lang="ja-JP" altLang="en-US" dirty="0"/>
                    </a:p>
                  </a:txBody>
                  <a:tcPr/>
                </a:tc>
                <a:tc>
                  <a:txBody>
                    <a:bodyPr/>
                    <a:lstStyle/>
                    <a:p>
                      <a:pPr algn="ctr"/>
                      <a:r>
                        <a:rPr kumimoji="1" lang="en-US" altLang="ja-JP" dirty="0"/>
                        <a:t>38.97</a:t>
                      </a:r>
                      <a:endParaRPr kumimoji="1" lang="ja-JP" altLang="en-US" dirty="0"/>
                    </a:p>
                  </a:txBody>
                  <a:tcPr/>
                </a:tc>
                <a:tc>
                  <a:txBody>
                    <a:bodyPr/>
                    <a:lstStyle/>
                    <a:p>
                      <a:pPr algn="ctr"/>
                      <a:r>
                        <a:rPr kumimoji="1" lang="en-US" altLang="ja-JP" b="1" dirty="0"/>
                        <a:t>6.36</a:t>
                      </a:r>
                      <a:endParaRPr kumimoji="1" lang="ja-JP" altLang="en-US" b="1" dirty="0"/>
                    </a:p>
                  </a:txBody>
                  <a:tcPr/>
                </a:tc>
                <a:extLst>
                  <a:ext uri="{0D108BD9-81ED-4DB2-BD59-A6C34878D82A}">
                    <a16:rowId xmlns:a16="http://schemas.microsoft.com/office/drawing/2014/main" val="4191616059"/>
                  </a:ext>
                </a:extLst>
              </a:tr>
              <a:tr h="365760">
                <a:tc>
                  <a:txBody>
                    <a:bodyPr/>
                    <a:lstStyle/>
                    <a:p>
                      <a:pPr algn="ctr"/>
                      <a:r>
                        <a:rPr kumimoji="1" lang="en-US" altLang="ja-JP" dirty="0"/>
                        <a:t>30000</a:t>
                      </a:r>
                      <a:endParaRPr kumimoji="1" lang="ja-JP" altLang="en-US" dirty="0"/>
                    </a:p>
                  </a:txBody>
                  <a:tcPr/>
                </a:tc>
                <a:tc>
                  <a:txBody>
                    <a:bodyPr/>
                    <a:lstStyle/>
                    <a:p>
                      <a:pPr algn="ctr"/>
                      <a:r>
                        <a:rPr kumimoji="1" lang="en-US" altLang="ja-JP" dirty="0"/>
                        <a:t>39918.82</a:t>
                      </a:r>
                      <a:endParaRPr kumimoji="1" lang="ja-JP" altLang="en-US" dirty="0"/>
                    </a:p>
                  </a:txBody>
                  <a:tcPr/>
                </a:tc>
                <a:tc>
                  <a:txBody>
                    <a:bodyPr/>
                    <a:lstStyle/>
                    <a:p>
                      <a:pPr algn="ctr"/>
                      <a:r>
                        <a:rPr kumimoji="1" lang="en-US" altLang="ja-JP" dirty="0"/>
                        <a:t>43.32</a:t>
                      </a:r>
                      <a:endParaRPr kumimoji="1" lang="ja-JP" altLang="en-US" dirty="0"/>
                    </a:p>
                  </a:txBody>
                  <a:tcPr/>
                </a:tc>
                <a:tc>
                  <a:txBody>
                    <a:bodyPr/>
                    <a:lstStyle/>
                    <a:p>
                      <a:pPr algn="ctr"/>
                      <a:r>
                        <a:rPr kumimoji="1" lang="en-US" altLang="ja-JP" b="1" dirty="0"/>
                        <a:t>6.74</a:t>
                      </a:r>
                      <a:endParaRPr kumimoji="1" lang="ja-JP" altLang="en-US" b="1" dirty="0"/>
                    </a:p>
                  </a:txBody>
                  <a:tcPr/>
                </a:tc>
                <a:extLst>
                  <a:ext uri="{0D108BD9-81ED-4DB2-BD59-A6C34878D82A}">
                    <a16:rowId xmlns:a16="http://schemas.microsoft.com/office/drawing/2014/main" val="2689681728"/>
                  </a:ext>
                </a:extLst>
              </a:tr>
              <a:tr h="365760">
                <a:tc>
                  <a:txBody>
                    <a:bodyPr/>
                    <a:lstStyle/>
                    <a:p>
                      <a:pPr algn="ctr"/>
                      <a:r>
                        <a:rPr kumimoji="1" lang="en-US" altLang="ja-JP" dirty="0"/>
                        <a:t>40000</a:t>
                      </a:r>
                      <a:endParaRPr kumimoji="1" lang="ja-JP" altLang="en-US" dirty="0"/>
                    </a:p>
                  </a:txBody>
                  <a:tcPr/>
                </a:tc>
                <a:tc>
                  <a:txBody>
                    <a:bodyPr/>
                    <a:lstStyle/>
                    <a:p>
                      <a:pPr algn="ctr"/>
                      <a:r>
                        <a:rPr kumimoji="1" lang="en-US" altLang="ja-JP" dirty="0"/>
                        <a:t>54429.80</a:t>
                      </a:r>
                      <a:endParaRPr kumimoji="1" lang="ja-JP" altLang="en-US" dirty="0"/>
                    </a:p>
                  </a:txBody>
                  <a:tcPr/>
                </a:tc>
                <a:tc>
                  <a:txBody>
                    <a:bodyPr/>
                    <a:lstStyle/>
                    <a:p>
                      <a:pPr algn="ctr"/>
                      <a:r>
                        <a:rPr kumimoji="1" lang="en-US" altLang="ja-JP" dirty="0"/>
                        <a:t>49.51</a:t>
                      </a:r>
                      <a:endParaRPr kumimoji="1" lang="ja-JP" altLang="en-US" dirty="0"/>
                    </a:p>
                  </a:txBody>
                  <a:tcPr/>
                </a:tc>
                <a:tc>
                  <a:txBody>
                    <a:bodyPr/>
                    <a:lstStyle/>
                    <a:p>
                      <a:pPr algn="ctr"/>
                      <a:r>
                        <a:rPr kumimoji="1" lang="en-US" altLang="ja-JP" b="1" dirty="0"/>
                        <a:t>7.99</a:t>
                      </a:r>
                      <a:endParaRPr kumimoji="1" lang="ja-JP" altLang="en-US" b="1" dirty="0"/>
                    </a:p>
                  </a:txBody>
                  <a:tcPr/>
                </a:tc>
                <a:extLst>
                  <a:ext uri="{0D108BD9-81ED-4DB2-BD59-A6C34878D82A}">
                    <a16:rowId xmlns:a16="http://schemas.microsoft.com/office/drawing/2014/main" val="1189329725"/>
                  </a:ext>
                </a:extLst>
              </a:tr>
              <a:tr h="365760">
                <a:tc>
                  <a:txBody>
                    <a:bodyPr/>
                    <a:lstStyle/>
                    <a:p>
                      <a:pPr algn="ctr"/>
                      <a:r>
                        <a:rPr kumimoji="1" lang="en-US" altLang="ja-JP" dirty="0"/>
                        <a:t>50000</a:t>
                      </a:r>
                      <a:endParaRPr kumimoji="1" lang="ja-JP" altLang="en-US" dirty="0"/>
                    </a:p>
                  </a:txBody>
                  <a:tcPr/>
                </a:tc>
                <a:tc>
                  <a:txBody>
                    <a:bodyPr/>
                    <a:lstStyle/>
                    <a:p>
                      <a:pPr algn="ctr"/>
                      <a:r>
                        <a:rPr kumimoji="1" lang="en-US" altLang="ja-JP" dirty="0"/>
                        <a:t>61881.47</a:t>
                      </a:r>
                      <a:endParaRPr kumimoji="1" lang="ja-JP" altLang="en-US" dirty="0"/>
                    </a:p>
                  </a:txBody>
                  <a:tcPr/>
                </a:tc>
                <a:tc>
                  <a:txBody>
                    <a:bodyPr/>
                    <a:lstStyle/>
                    <a:p>
                      <a:pPr algn="ctr"/>
                      <a:r>
                        <a:rPr kumimoji="1" lang="en-US" altLang="ja-JP" dirty="0"/>
                        <a:t>58.03</a:t>
                      </a:r>
                      <a:endParaRPr kumimoji="1" lang="ja-JP" altLang="en-US" dirty="0"/>
                    </a:p>
                  </a:txBody>
                  <a:tcPr/>
                </a:tc>
                <a:tc>
                  <a:txBody>
                    <a:bodyPr/>
                    <a:lstStyle/>
                    <a:p>
                      <a:pPr algn="ctr"/>
                      <a:r>
                        <a:rPr kumimoji="1" lang="en-US" altLang="ja-JP" b="1" dirty="0"/>
                        <a:t>4.51</a:t>
                      </a:r>
                      <a:endParaRPr kumimoji="1" lang="ja-JP" altLang="en-US" b="1" dirty="0"/>
                    </a:p>
                  </a:txBody>
                  <a:tcPr/>
                </a:tc>
                <a:extLst>
                  <a:ext uri="{0D108BD9-81ED-4DB2-BD59-A6C34878D82A}">
                    <a16:rowId xmlns:a16="http://schemas.microsoft.com/office/drawing/2014/main" val="2989455196"/>
                  </a:ext>
                </a:extLst>
              </a:tr>
              <a:tr h="365760">
                <a:tc>
                  <a:txBody>
                    <a:bodyPr/>
                    <a:lstStyle/>
                    <a:p>
                      <a:pPr algn="ctr"/>
                      <a:r>
                        <a:rPr kumimoji="1" lang="en-US" altLang="ja-JP" dirty="0"/>
                        <a:t>60000</a:t>
                      </a:r>
                      <a:endParaRPr kumimoji="1" lang="ja-JP" altLang="en-US" dirty="0"/>
                    </a:p>
                  </a:txBody>
                  <a:tcPr/>
                </a:tc>
                <a:tc>
                  <a:txBody>
                    <a:bodyPr/>
                    <a:lstStyle/>
                    <a:p>
                      <a:pPr algn="ctr"/>
                      <a:r>
                        <a:rPr kumimoji="1" lang="en-US" altLang="ja-JP" dirty="0"/>
                        <a:t>78340.89</a:t>
                      </a:r>
                      <a:endParaRPr kumimoji="1" lang="ja-JP" altLang="en-US" dirty="0"/>
                    </a:p>
                  </a:txBody>
                  <a:tcPr/>
                </a:tc>
                <a:tc>
                  <a:txBody>
                    <a:bodyPr/>
                    <a:lstStyle/>
                    <a:p>
                      <a:pPr algn="ctr"/>
                      <a:r>
                        <a:rPr kumimoji="1" lang="en-US" altLang="ja-JP" dirty="0"/>
                        <a:t>93.01</a:t>
                      </a:r>
                      <a:endParaRPr kumimoji="1" lang="ja-JP" altLang="en-US" dirty="0"/>
                    </a:p>
                  </a:txBody>
                  <a:tcPr/>
                </a:tc>
                <a:tc>
                  <a:txBody>
                    <a:bodyPr/>
                    <a:lstStyle/>
                    <a:p>
                      <a:pPr algn="ctr"/>
                      <a:r>
                        <a:rPr kumimoji="1" lang="en-US" altLang="ja-JP" b="1" dirty="0"/>
                        <a:t>3.11</a:t>
                      </a:r>
                      <a:endParaRPr kumimoji="1" lang="ja-JP" altLang="en-US" b="1" dirty="0"/>
                    </a:p>
                  </a:txBody>
                  <a:tcPr/>
                </a:tc>
                <a:extLst>
                  <a:ext uri="{0D108BD9-81ED-4DB2-BD59-A6C34878D82A}">
                    <a16:rowId xmlns:a16="http://schemas.microsoft.com/office/drawing/2014/main" val="671708544"/>
                  </a:ext>
                </a:extLst>
              </a:tr>
              <a:tr h="365760">
                <a:tc>
                  <a:txBody>
                    <a:bodyPr/>
                    <a:lstStyle/>
                    <a:p>
                      <a:pPr algn="ctr"/>
                      <a:r>
                        <a:rPr kumimoji="1" lang="en-US" altLang="ja-JP" dirty="0"/>
                        <a:t>70000</a:t>
                      </a:r>
                      <a:endParaRPr kumimoji="1" lang="ja-JP" altLang="en-US" dirty="0"/>
                    </a:p>
                  </a:txBody>
                  <a:tcPr/>
                </a:tc>
                <a:tc>
                  <a:txBody>
                    <a:bodyPr/>
                    <a:lstStyle/>
                    <a:p>
                      <a:pPr algn="ctr"/>
                      <a:r>
                        <a:rPr kumimoji="1" lang="en-US" altLang="ja-JP" dirty="0"/>
                        <a:t>88738.93</a:t>
                      </a:r>
                      <a:endParaRPr kumimoji="1" lang="ja-JP" altLang="en-US" dirty="0"/>
                    </a:p>
                  </a:txBody>
                  <a:tcPr/>
                </a:tc>
                <a:tc>
                  <a:txBody>
                    <a:bodyPr/>
                    <a:lstStyle/>
                    <a:p>
                      <a:pPr algn="ctr"/>
                      <a:r>
                        <a:rPr kumimoji="1" lang="en-US" altLang="ja-JP" dirty="0"/>
                        <a:t>100.38</a:t>
                      </a:r>
                      <a:endParaRPr kumimoji="1" lang="ja-JP" altLang="en-US" dirty="0"/>
                    </a:p>
                  </a:txBody>
                  <a:tcPr/>
                </a:tc>
                <a:tc>
                  <a:txBody>
                    <a:bodyPr/>
                    <a:lstStyle/>
                    <a:p>
                      <a:pPr algn="ctr"/>
                      <a:r>
                        <a:rPr kumimoji="1" lang="en-US" altLang="ja-JP" b="1" dirty="0"/>
                        <a:t>2.59</a:t>
                      </a:r>
                      <a:endParaRPr kumimoji="1" lang="ja-JP" altLang="en-US" b="1" dirty="0"/>
                    </a:p>
                  </a:txBody>
                  <a:tcPr/>
                </a:tc>
                <a:extLst>
                  <a:ext uri="{0D108BD9-81ED-4DB2-BD59-A6C34878D82A}">
                    <a16:rowId xmlns:a16="http://schemas.microsoft.com/office/drawing/2014/main" val="2624725088"/>
                  </a:ext>
                </a:extLst>
              </a:tr>
              <a:tr h="365760">
                <a:tc>
                  <a:txBody>
                    <a:bodyPr/>
                    <a:lstStyle/>
                    <a:p>
                      <a:pPr algn="ctr"/>
                      <a:r>
                        <a:rPr kumimoji="1" lang="en-US" altLang="ja-JP" dirty="0"/>
                        <a:t>80000</a:t>
                      </a:r>
                      <a:endParaRPr kumimoji="1" lang="ja-JP" altLang="en-US" dirty="0"/>
                    </a:p>
                  </a:txBody>
                  <a:tcPr/>
                </a:tc>
                <a:tc>
                  <a:txBody>
                    <a:bodyPr/>
                    <a:lstStyle/>
                    <a:p>
                      <a:pPr algn="ctr"/>
                      <a:r>
                        <a:rPr kumimoji="1" lang="en-US" altLang="ja-JP" dirty="0"/>
                        <a:t>97723.37</a:t>
                      </a:r>
                      <a:endParaRPr kumimoji="1" lang="ja-JP" altLang="en-US" dirty="0"/>
                    </a:p>
                  </a:txBody>
                  <a:tcPr/>
                </a:tc>
                <a:tc>
                  <a:txBody>
                    <a:bodyPr/>
                    <a:lstStyle/>
                    <a:p>
                      <a:pPr algn="ctr"/>
                      <a:r>
                        <a:rPr kumimoji="1" lang="en-US" altLang="ja-JP" dirty="0"/>
                        <a:t>106.53</a:t>
                      </a:r>
                      <a:endParaRPr kumimoji="1" lang="ja-JP" altLang="en-US" dirty="0"/>
                    </a:p>
                  </a:txBody>
                  <a:tcPr/>
                </a:tc>
                <a:tc>
                  <a:txBody>
                    <a:bodyPr/>
                    <a:lstStyle/>
                    <a:p>
                      <a:pPr algn="ctr"/>
                      <a:r>
                        <a:rPr kumimoji="1" lang="en-US" altLang="ja-JP" b="1" dirty="0"/>
                        <a:t>1.76</a:t>
                      </a:r>
                      <a:endParaRPr kumimoji="1" lang="ja-JP" altLang="en-US" b="1" dirty="0"/>
                    </a:p>
                  </a:txBody>
                  <a:tcPr/>
                </a:tc>
                <a:extLst>
                  <a:ext uri="{0D108BD9-81ED-4DB2-BD59-A6C34878D82A}">
                    <a16:rowId xmlns:a16="http://schemas.microsoft.com/office/drawing/2014/main" val="118078829"/>
                  </a:ext>
                </a:extLst>
              </a:tr>
              <a:tr h="365760">
                <a:tc>
                  <a:txBody>
                    <a:bodyPr/>
                    <a:lstStyle/>
                    <a:p>
                      <a:pPr algn="ctr"/>
                      <a:r>
                        <a:rPr kumimoji="1" lang="en-US" altLang="ja-JP" dirty="0"/>
                        <a:t>90000</a:t>
                      </a:r>
                      <a:endParaRPr kumimoji="1" lang="ja-JP" altLang="en-US" dirty="0"/>
                    </a:p>
                  </a:txBody>
                  <a:tcPr/>
                </a:tc>
                <a:tc>
                  <a:txBody>
                    <a:bodyPr/>
                    <a:lstStyle/>
                    <a:p>
                      <a:pPr algn="ctr"/>
                      <a:r>
                        <a:rPr kumimoji="1" lang="en-US" altLang="ja-JP" dirty="0"/>
                        <a:t>109665.67</a:t>
                      </a:r>
                      <a:endParaRPr kumimoji="1" lang="ja-JP" altLang="en-US" dirty="0"/>
                    </a:p>
                  </a:txBody>
                  <a:tcPr/>
                </a:tc>
                <a:tc>
                  <a:txBody>
                    <a:bodyPr/>
                    <a:lstStyle/>
                    <a:p>
                      <a:pPr algn="ctr"/>
                      <a:r>
                        <a:rPr kumimoji="1" lang="en-US" altLang="ja-JP" dirty="0"/>
                        <a:t>117.63</a:t>
                      </a:r>
                      <a:endParaRPr kumimoji="1" lang="ja-JP" altLang="en-US" dirty="0"/>
                    </a:p>
                  </a:txBody>
                  <a:tcPr/>
                </a:tc>
                <a:tc>
                  <a:txBody>
                    <a:bodyPr/>
                    <a:lstStyle/>
                    <a:p>
                      <a:pPr algn="ctr"/>
                      <a:r>
                        <a:rPr kumimoji="1" lang="en-US" altLang="ja-JP" b="1" dirty="0"/>
                        <a:t>1.81</a:t>
                      </a:r>
                      <a:endParaRPr kumimoji="1" lang="ja-JP" altLang="en-US" b="1" dirty="0"/>
                    </a:p>
                  </a:txBody>
                  <a:tcPr/>
                </a:tc>
                <a:extLst>
                  <a:ext uri="{0D108BD9-81ED-4DB2-BD59-A6C34878D82A}">
                    <a16:rowId xmlns:a16="http://schemas.microsoft.com/office/drawing/2014/main" val="911830334"/>
                  </a:ext>
                </a:extLst>
              </a:tr>
              <a:tr h="365760">
                <a:tc>
                  <a:txBody>
                    <a:bodyPr/>
                    <a:lstStyle/>
                    <a:p>
                      <a:pPr algn="ctr"/>
                      <a:r>
                        <a:rPr kumimoji="1" lang="en-US" altLang="ja-JP" dirty="0"/>
                        <a:t>100000</a:t>
                      </a:r>
                      <a:endParaRPr kumimoji="1" lang="ja-JP" altLang="en-US" dirty="0"/>
                    </a:p>
                  </a:txBody>
                  <a:tcPr/>
                </a:tc>
                <a:tc>
                  <a:txBody>
                    <a:bodyPr/>
                    <a:lstStyle/>
                    <a:p>
                      <a:pPr algn="ctr"/>
                      <a:r>
                        <a:rPr kumimoji="1" lang="en-US" altLang="ja-JP" dirty="0">
                          <a:solidFill>
                            <a:schemeClr val="tx1"/>
                          </a:solidFill>
                        </a:rPr>
                        <a:t>119714.05</a:t>
                      </a:r>
                      <a:endParaRPr kumimoji="1" lang="ja-JP" altLang="en-US" dirty="0">
                        <a:solidFill>
                          <a:schemeClr val="tx1"/>
                        </a:solidFill>
                      </a:endParaRPr>
                    </a:p>
                  </a:txBody>
                  <a:tcPr/>
                </a:tc>
                <a:tc>
                  <a:txBody>
                    <a:bodyPr/>
                    <a:lstStyle/>
                    <a:p>
                      <a:pPr algn="ctr"/>
                      <a:r>
                        <a:rPr kumimoji="1" lang="en-US" altLang="ja-JP" dirty="0"/>
                        <a:t>119.84</a:t>
                      </a:r>
                      <a:endParaRPr kumimoji="1" lang="ja-JP" altLang="en-US" dirty="0"/>
                    </a:p>
                  </a:txBody>
                  <a:tcPr/>
                </a:tc>
                <a:tc>
                  <a:txBody>
                    <a:bodyPr/>
                    <a:lstStyle/>
                    <a:p>
                      <a:pPr algn="ctr"/>
                      <a:r>
                        <a:rPr kumimoji="1" lang="en-US" altLang="ja-JP" b="1" dirty="0"/>
                        <a:t>2.04</a:t>
                      </a:r>
                      <a:endParaRPr kumimoji="1" lang="ja-JP" altLang="en-US" b="1" dirty="0"/>
                    </a:p>
                  </a:txBody>
                  <a:tcPr/>
                </a:tc>
                <a:extLst>
                  <a:ext uri="{0D108BD9-81ED-4DB2-BD59-A6C34878D82A}">
                    <a16:rowId xmlns:a16="http://schemas.microsoft.com/office/drawing/2014/main" val="218644618"/>
                  </a:ext>
                </a:extLst>
              </a:tr>
            </a:tbl>
          </a:graphicData>
        </a:graphic>
      </p:graphicFrame>
      <p:sp>
        <p:nvSpPr>
          <p:cNvPr id="5" name="テキスト ボックス 4">
            <a:extLst>
              <a:ext uri="{FF2B5EF4-FFF2-40B4-BE49-F238E27FC236}">
                <a16:creationId xmlns:a16="http://schemas.microsoft.com/office/drawing/2014/main" id="{F0494431-BB09-48A0-ABA6-2FD90631857B}"/>
              </a:ext>
            </a:extLst>
          </p:cNvPr>
          <p:cNvSpPr txBox="1"/>
          <p:nvPr/>
        </p:nvSpPr>
        <p:spPr>
          <a:xfrm>
            <a:off x="2515096" y="1768048"/>
            <a:ext cx="582839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自由度</a:t>
            </a:r>
            <a:r>
              <a:rPr kumimoji="1" lang="en-US" altLang="ja-JP"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6,</a:t>
            </a:r>
            <a:r>
              <a:rPr kumimoji="1" lang="ja-JP" altLang="en-US"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優位水準</a:t>
            </a:r>
            <a:r>
              <a:rPr kumimoji="1" lang="en-US" altLang="ja-JP"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0.05    </a:t>
            </a:r>
            <a:r>
              <a:rPr kumimoji="1" lang="ja-JP" altLang="en-US"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a:t>
            </a:r>
            <a:r>
              <a:rPr kumimoji="1" lang="en-US" altLang="ja-JP"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a:t>
            </a:r>
            <a:r>
              <a:rPr kumimoji="1" lang="ja-JP" altLang="en-US"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カイ</a:t>
            </a:r>
            <a:r>
              <a:rPr kumimoji="1" lang="en-US" altLang="ja-JP"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a:t>
            </a:r>
            <a:r>
              <a:rPr kumimoji="1" lang="ja-JP" altLang="en-US" sz="20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乗分布</a:t>
            </a:r>
            <a:r>
              <a:rPr kumimoji="1" lang="en-US" altLang="ja-JP" sz="2000" b="1"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rPr>
              <a:t>12.6</a:t>
            </a:r>
            <a:endParaRPr kumimoji="1" lang="ja-JP" altLang="en-US" sz="2000" b="1" i="0" u="none" strike="noStrike" kern="1200" cap="none" spc="0" normalizeH="0" baseline="0" noProof="0" dirty="0">
              <a:ln>
                <a:noFill/>
              </a:ln>
              <a:solidFill>
                <a:srgbClr val="FF0000"/>
              </a:solidFill>
              <a:effectLst/>
              <a:uLnTx/>
              <a:uFillTx/>
              <a:latin typeface="Calibri"/>
              <a:ea typeface="ＭＳ Ｐゴシック" panose="020B0600070205080204" pitchFamily="50" charset="-128"/>
              <a:cs typeface="+mn-cs"/>
            </a:endParaRPr>
          </a:p>
        </p:txBody>
      </p:sp>
      <p:sp>
        <p:nvSpPr>
          <p:cNvPr id="6" name="スライド番号プレースホルダー 5">
            <a:extLst>
              <a:ext uri="{FF2B5EF4-FFF2-40B4-BE49-F238E27FC236}">
                <a16:creationId xmlns:a16="http://schemas.microsoft.com/office/drawing/2014/main" id="{21467850-CE58-455A-8DA1-6741398CE3DF}"/>
              </a:ext>
            </a:extLst>
          </p:cNvPr>
          <p:cNvSpPr>
            <a:spLocks noGrp="1"/>
          </p:cNvSpPr>
          <p:nvPr>
            <p:ph type="sldNum" sz="quarter" idx="12"/>
          </p:nvPr>
        </p:nvSpPr>
        <p:spPr/>
        <p:txBody>
          <a:bodyPr/>
          <a:lstStyle/>
          <a:p>
            <a:fld id="{FB89EF82-423D-4D76-A221-725587409351}" type="slidenum">
              <a:rPr kumimoji="1" lang="ja-JP" altLang="en-US" sz="1600" smtClean="0"/>
              <a:t>12</a:t>
            </a:fld>
            <a:endParaRPr kumimoji="1" lang="ja-JP" altLang="en-US" dirty="0"/>
          </a:p>
        </p:txBody>
      </p:sp>
      <p:sp>
        <p:nvSpPr>
          <p:cNvPr id="7" name="正方形/長方形 6">
            <a:extLst>
              <a:ext uri="{FF2B5EF4-FFF2-40B4-BE49-F238E27FC236}">
                <a16:creationId xmlns:a16="http://schemas.microsoft.com/office/drawing/2014/main" id="{BDFE38FC-3942-4E6A-91E0-5F5D2E205250}"/>
              </a:ext>
            </a:extLst>
          </p:cNvPr>
          <p:cNvSpPr/>
          <p:nvPr/>
        </p:nvSpPr>
        <p:spPr>
          <a:xfrm>
            <a:off x="7279799" y="2245518"/>
            <a:ext cx="1535296" cy="68573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5A2FB73-B6DE-4DDC-9F99-0415630CD805}"/>
              </a:ext>
            </a:extLst>
          </p:cNvPr>
          <p:cNvSpPr txBox="1"/>
          <p:nvPr/>
        </p:nvSpPr>
        <p:spPr>
          <a:xfrm>
            <a:off x="8951759" y="2156043"/>
            <a:ext cx="2743200" cy="830997"/>
          </a:xfrm>
          <a:prstGeom prst="rect">
            <a:avLst/>
          </a:prstGeom>
          <a:noFill/>
        </p:spPr>
        <p:txBody>
          <a:bodyPr wrap="square" rtlCol="0">
            <a:spAutoFit/>
          </a:bodyPr>
          <a:lstStyle/>
          <a:p>
            <a:r>
              <a:rPr lang="ja-JP" altLang="en-US" sz="2400" b="1" dirty="0">
                <a:solidFill>
                  <a:srgbClr val="FF0000"/>
                </a:solidFill>
              </a:rPr>
              <a:t>無規則性</a:t>
            </a:r>
            <a:r>
              <a:rPr kumimoji="1" lang="ja-JP" altLang="en-US" sz="2400" b="1" dirty="0">
                <a:solidFill>
                  <a:srgbClr val="FF0000"/>
                </a:solidFill>
              </a:rPr>
              <a:t>について</a:t>
            </a:r>
            <a:endParaRPr kumimoji="1" lang="en-US" altLang="ja-JP" sz="2400" b="1" dirty="0">
              <a:solidFill>
                <a:srgbClr val="FF0000"/>
              </a:solidFill>
            </a:endParaRPr>
          </a:p>
          <a:p>
            <a:r>
              <a:rPr kumimoji="1" lang="ja-JP" altLang="en-US" sz="2400" b="1" dirty="0">
                <a:solidFill>
                  <a:srgbClr val="FF0000"/>
                </a:solidFill>
              </a:rPr>
              <a:t>十分である</a:t>
            </a:r>
          </a:p>
        </p:txBody>
      </p:sp>
    </p:spTree>
    <p:extLst>
      <p:ext uri="{BB962C8B-B14F-4D97-AF65-F5344CB8AC3E}">
        <p14:creationId xmlns:p14="http://schemas.microsoft.com/office/powerpoint/2010/main" val="82657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4A3791-AC74-47F0-B701-7D4D7BD17176}"/>
              </a:ext>
            </a:extLst>
          </p:cNvPr>
          <p:cNvSpPr>
            <a:spLocks noGrp="1"/>
          </p:cNvSpPr>
          <p:nvPr>
            <p:ph type="title"/>
          </p:nvPr>
        </p:nvSpPr>
        <p:spPr/>
        <p:txBody>
          <a:bodyPr/>
          <a:lstStyle/>
          <a:p>
            <a:r>
              <a:rPr lang="ja-JP" altLang="en-US" dirty="0"/>
              <a:t>結果：故障検出率</a:t>
            </a:r>
            <a:r>
              <a:rPr lang="en-US" altLang="ja-JP" dirty="0"/>
              <a:t>(</a:t>
            </a:r>
            <a:r>
              <a:rPr lang="ja-JP" altLang="en-US" dirty="0"/>
              <a:t>スキャンテスト</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4EA03B4D-5E75-44F7-81C9-98A3B1E0DC0E}"/>
              </a:ext>
            </a:extLst>
          </p:cNvPr>
          <p:cNvSpPr>
            <a:spLocks noGrp="1"/>
          </p:cNvSpPr>
          <p:nvPr>
            <p:ph type="sldNum" sz="quarter" idx="12"/>
          </p:nvPr>
        </p:nvSpPr>
        <p:spPr/>
        <p:txBody>
          <a:bodyPr/>
          <a:lstStyle/>
          <a:p>
            <a:fld id="{1697E1D2-D185-4701-A8C4-B0244CF603B8}" type="slidenum">
              <a:rPr kumimoji="1" lang="ja-JP" altLang="en-US" sz="1600" smtClean="0"/>
              <a:t>13</a:t>
            </a:fld>
            <a:endParaRPr kumimoji="1" lang="ja-JP" altLang="en-US" dirty="0"/>
          </a:p>
        </p:txBody>
      </p:sp>
      <p:sp>
        <p:nvSpPr>
          <p:cNvPr id="7" name="テキスト ボックス 6">
            <a:extLst>
              <a:ext uri="{FF2B5EF4-FFF2-40B4-BE49-F238E27FC236}">
                <a16:creationId xmlns:a16="http://schemas.microsoft.com/office/drawing/2014/main" id="{13908C1B-941A-42DE-B369-FEBB74DCFC7F}"/>
              </a:ext>
            </a:extLst>
          </p:cNvPr>
          <p:cNvSpPr txBox="1"/>
          <p:nvPr/>
        </p:nvSpPr>
        <p:spPr>
          <a:xfrm>
            <a:off x="9347270" y="2071502"/>
            <a:ext cx="2142366" cy="707886"/>
          </a:xfrm>
          <a:prstGeom prst="rect">
            <a:avLst/>
          </a:prstGeom>
          <a:noFill/>
        </p:spPr>
        <p:txBody>
          <a:bodyPr wrap="square" rtlCol="0">
            <a:spAutoFit/>
          </a:bodyPr>
          <a:lstStyle/>
          <a:p>
            <a:r>
              <a:rPr kumimoji="1" lang="ja-JP" altLang="en-US" sz="2000" dirty="0"/>
              <a:t>回路名：</a:t>
            </a:r>
            <a:r>
              <a:rPr kumimoji="1" lang="en-US" altLang="ja-JP" sz="2000" dirty="0"/>
              <a:t>s9234</a:t>
            </a:r>
            <a:r>
              <a:rPr kumimoji="1" lang="ja-JP" altLang="en-US" sz="2000" dirty="0"/>
              <a:t>　　</a:t>
            </a:r>
            <a:endParaRPr kumimoji="1" lang="en-US" altLang="ja-JP" sz="2000" dirty="0"/>
          </a:p>
          <a:p>
            <a:r>
              <a:rPr lang="ja-JP" altLang="en-US" sz="2000" dirty="0"/>
              <a:t>故障数：</a:t>
            </a:r>
            <a:r>
              <a:rPr lang="en-US" altLang="ja-JP" sz="2000" dirty="0"/>
              <a:t>6927</a:t>
            </a:r>
            <a:r>
              <a:rPr lang="ja-JP" altLang="en-US" sz="2000" dirty="0"/>
              <a:t>個</a:t>
            </a:r>
            <a:endParaRPr kumimoji="1" lang="ja-JP" altLang="en-US" sz="2000" dirty="0"/>
          </a:p>
        </p:txBody>
      </p:sp>
      <p:graphicFrame>
        <p:nvGraphicFramePr>
          <p:cNvPr id="8" name="グラフ 7">
            <a:extLst>
              <a:ext uri="{FF2B5EF4-FFF2-40B4-BE49-F238E27FC236}">
                <a16:creationId xmlns:a16="http://schemas.microsoft.com/office/drawing/2014/main" id="{AB4A7154-978E-4F5D-92BF-817215351F49}"/>
              </a:ext>
            </a:extLst>
          </p:cNvPr>
          <p:cNvGraphicFramePr>
            <a:graphicFrameLocks/>
          </p:cNvGraphicFramePr>
          <p:nvPr>
            <p:extLst>
              <p:ext uri="{D42A27DB-BD31-4B8C-83A1-F6EECF244321}">
                <p14:modId xmlns:p14="http://schemas.microsoft.com/office/powerpoint/2010/main" val="4273976058"/>
              </p:ext>
            </p:extLst>
          </p:nvPr>
        </p:nvGraphicFramePr>
        <p:xfrm>
          <a:off x="1374517" y="1938572"/>
          <a:ext cx="828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3" name="正方形/長方形 2">
            <a:extLst>
              <a:ext uri="{FF2B5EF4-FFF2-40B4-BE49-F238E27FC236}">
                <a16:creationId xmlns:a16="http://schemas.microsoft.com/office/drawing/2014/main" id="{4C6A4216-536D-4D54-84FE-0B818545A748}"/>
              </a:ext>
            </a:extLst>
          </p:cNvPr>
          <p:cNvSpPr/>
          <p:nvPr/>
        </p:nvSpPr>
        <p:spPr>
          <a:xfrm>
            <a:off x="3232523" y="2355722"/>
            <a:ext cx="1418914" cy="8473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22D7E3EC-E462-4B9A-82CC-4EE99F869841}"/>
              </a:ext>
            </a:extLst>
          </p:cNvPr>
          <p:cNvSpPr txBox="1"/>
          <p:nvPr/>
        </p:nvSpPr>
        <p:spPr>
          <a:xfrm>
            <a:off x="3176664" y="3345599"/>
            <a:ext cx="6141720" cy="400110"/>
          </a:xfrm>
          <a:prstGeom prst="rect">
            <a:avLst/>
          </a:prstGeom>
          <a:noFill/>
        </p:spPr>
        <p:txBody>
          <a:bodyPr wrap="square" rtlCol="0">
            <a:spAutoFit/>
          </a:bodyPr>
          <a:lstStyle/>
          <a:p>
            <a:r>
              <a:rPr lang="ja-JP" altLang="en-US" sz="2000" b="1" dirty="0">
                <a:solidFill>
                  <a:srgbClr val="FF0000"/>
                </a:solidFill>
              </a:rPr>
              <a:t>少数パターン時に</a:t>
            </a:r>
            <a:r>
              <a:rPr kumimoji="1" lang="ja-JP" altLang="en-US" sz="2000" b="1" dirty="0">
                <a:solidFill>
                  <a:srgbClr val="FF0000"/>
                </a:solidFill>
              </a:rPr>
              <a:t>故障検出率が増加</a:t>
            </a:r>
          </a:p>
        </p:txBody>
      </p:sp>
    </p:spTree>
    <p:extLst>
      <p:ext uri="{BB962C8B-B14F-4D97-AF65-F5344CB8AC3E}">
        <p14:creationId xmlns:p14="http://schemas.microsoft.com/office/powerpoint/2010/main" val="144708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4729D-6F02-43C0-8010-C67995B4421B}"/>
              </a:ext>
            </a:extLst>
          </p:cNvPr>
          <p:cNvSpPr>
            <a:spLocks noGrp="1"/>
          </p:cNvSpPr>
          <p:nvPr>
            <p:ph type="title"/>
          </p:nvPr>
        </p:nvSpPr>
        <p:spPr>
          <a:xfrm>
            <a:off x="838200" y="365125"/>
            <a:ext cx="10651436" cy="1325563"/>
          </a:xfrm>
        </p:spPr>
        <p:txBody>
          <a:bodyPr/>
          <a:lstStyle/>
          <a:p>
            <a:r>
              <a:rPr kumimoji="1" lang="ja-JP" altLang="en-US" dirty="0"/>
              <a:t>結果：故障検出率</a:t>
            </a:r>
            <a:r>
              <a:rPr kumimoji="1" lang="en-US" altLang="ja-JP" dirty="0"/>
              <a:t>(</a:t>
            </a:r>
            <a:r>
              <a:rPr kumimoji="1" lang="ja-JP" altLang="en-US" dirty="0"/>
              <a:t>マルチサイクルテスト</a:t>
            </a:r>
            <a:r>
              <a:rPr kumimoji="1" lang="en-US" altLang="ja-JP" dirty="0"/>
              <a:t>)</a:t>
            </a:r>
            <a:endParaRPr kumimoji="1" lang="ja-JP" altLang="en-US" dirty="0"/>
          </a:p>
        </p:txBody>
      </p:sp>
      <p:graphicFrame>
        <p:nvGraphicFramePr>
          <p:cNvPr id="4" name="グラフ 3">
            <a:extLst>
              <a:ext uri="{FF2B5EF4-FFF2-40B4-BE49-F238E27FC236}">
                <a16:creationId xmlns:a16="http://schemas.microsoft.com/office/drawing/2014/main" id="{BEF92AD3-EF21-47A5-9B91-37FBFC883C83}"/>
              </a:ext>
            </a:extLst>
          </p:cNvPr>
          <p:cNvGraphicFramePr>
            <a:graphicFrameLocks/>
          </p:cNvGraphicFramePr>
          <p:nvPr>
            <p:extLst>
              <p:ext uri="{D42A27DB-BD31-4B8C-83A1-F6EECF244321}">
                <p14:modId xmlns:p14="http://schemas.microsoft.com/office/powerpoint/2010/main" val="1935885932"/>
              </p:ext>
            </p:extLst>
          </p:nvPr>
        </p:nvGraphicFramePr>
        <p:xfrm>
          <a:off x="1425834" y="1884325"/>
          <a:ext cx="828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a:extLst>
              <a:ext uri="{FF2B5EF4-FFF2-40B4-BE49-F238E27FC236}">
                <a16:creationId xmlns:a16="http://schemas.microsoft.com/office/drawing/2014/main" id="{4EB9FD5D-2E73-48D2-8EC5-9F6580481019}"/>
              </a:ext>
            </a:extLst>
          </p:cNvPr>
          <p:cNvSpPr txBox="1"/>
          <p:nvPr/>
        </p:nvSpPr>
        <p:spPr>
          <a:xfrm>
            <a:off x="9347270" y="2071502"/>
            <a:ext cx="2142366" cy="1015663"/>
          </a:xfrm>
          <a:prstGeom prst="rect">
            <a:avLst/>
          </a:prstGeom>
          <a:noFill/>
        </p:spPr>
        <p:txBody>
          <a:bodyPr wrap="square" rtlCol="0">
            <a:spAutoFit/>
          </a:bodyPr>
          <a:lstStyle/>
          <a:p>
            <a:r>
              <a:rPr kumimoji="1" lang="ja-JP" altLang="en-US" sz="2000" dirty="0"/>
              <a:t>回路名：</a:t>
            </a:r>
            <a:r>
              <a:rPr lang="en-US" altLang="ja-JP" sz="2000" dirty="0"/>
              <a:t>s</a:t>
            </a:r>
            <a:r>
              <a:rPr kumimoji="1" lang="en-US" altLang="ja-JP" sz="2000" dirty="0"/>
              <a:t>9234</a:t>
            </a:r>
            <a:r>
              <a:rPr kumimoji="1" lang="ja-JP" altLang="en-US" sz="2000" dirty="0"/>
              <a:t>　　</a:t>
            </a:r>
            <a:endParaRPr kumimoji="1" lang="en-US" altLang="ja-JP" sz="2000" dirty="0"/>
          </a:p>
          <a:p>
            <a:r>
              <a:rPr lang="ja-JP" altLang="en-US" sz="2000" dirty="0"/>
              <a:t>故障数：</a:t>
            </a:r>
            <a:r>
              <a:rPr lang="en-US" altLang="ja-JP" sz="2000" dirty="0"/>
              <a:t>6927</a:t>
            </a:r>
            <a:r>
              <a:rPr lang="ja-JP" altLang="en-US" sz="2000" dirty="0"/>
              <a:t>個</a:t>
            </a:r>
            <a:endParaRPr lang="en-US" altLang="ja-JP" sz="2000" dirty="0"/>
          </a:p>
          <a:p>
            <a:r>
              <a:rPr kumimoji="1" lang="ja-JP" altLang="en-US" sz="2000" dirty="0"/>
              <a:t>サイクル数</a:t>
            </a:r>
            <a:r>
              <a:rPr kumimoji="1" lang="en-US" altLang="ja-JP" sz="2000" dirty="0"/>
              <a:t>:2</a:t>
            </a:r>
            <a:r>
              <a:rPr kumimoji="1" lang="ja-JP" altLang="en-US" sz="2000" dirty="0"/>
              <a:t>回</a:t>
            </a:r>
          </a:p>
        </p:txBody>
      </p:sp>
      <p:sp>
        <p:nvSpPr>
          <p:cNvPr id="3" name="正方形/長方形 2">
            <a:extLst>
              <a:ext uri="{FF2B5EF4-FFF2-40B4-BE49-F238E27FC236}">
                <a16:creationId xmlns:a16="http://schemas.microsoft.com/office/drawing/2014/main" id="{8A128256-0879-4206-8557-8F30578A49DB}"/>
              </a:ext>
            </a:extLst>
          </p:cNvPr>
          <p:cNvSpPr/>
          <p:nvPr/>
        </p:nvSpPr>
        <p:spPr>
          <a:xfrm>
            <a:off x="2218267" y="2413337"/>
            <a:ext cx="2302933" cy="151519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98CABE03-4BFD-4BB2-979F-22979B9668C7}"/>
              </a:ext>
            </a:extLst>
          </p:cNvPr>
          <p:cNvSpPr>
            <a:spLocks noGrp="1"/>
          </p:cNvSpPr>
          <p:nvPr>
            <p:ph type="sldNum" sz="quarter" idx="12"/>
          </p:nvPr>
        </p:nvSpPr>
        <p:spPr/>
        <p:txBody>
          <a:bodyPr/>
          <a:lstStyle/>
          <a:p>
            <a:fld id="{FB89EF82-423D-4D76-A221-725587409351}" type="slidenum">
              <a:rPr kumimoji="1" lang="ja-JP" altLang="en-US" sz="1600" smtClean="0"/>
              <a:t>14</a:t>
            </a:fld>
            <a:endParaRPr kumimoji="1" lang="ja-JP" altLang="en-US" dirty="0"/>
          </a:p>
        </p:txBody>
      </p:sp>
      <p:sp>
        <p:nvSpPr>
          <p:cNvPr id="8" name="テキスト ボックス 7">
            <a:extLst>
              <a:ext uri="{FF2B5EF4-FFF2-40B4-BE49-F238E27FC236}">
                <a16:creationId xmlns:a16="http://schemas.microsoft.com/office/drawing/2014/main" id="{D8B92350-B707-45F0-B5FA-211210ED7A3E}"/>
              </a:ext>
            </a:extLst>
          </p:cNvPr>
          <p:cNvSpPr txBox="1"/>
          <p:nvPr/>
        </p:nvSpPr>
        <p:spPr>
          <a:xfrm>
            <a:off x="2218267" y="4122170"/>
            <a:ext cx="6141720" cy="400110"/>
          </a:xfrm>
          <a:prstGeom prst="rect">
            <a:avLst/>
          </a:prstGeom>
          <a:noFill/>
        </p:spPr>
        <p:txBody>
          <a:bodyPr wrap="square" rtlCol="0">
            <a:spAutoFit/>
          </a:bodyPr>
          <a:lstStyle/>
          <a:p>
            <a:r>
              <a:rPr lang="ja-JP" altLang="en-US" sz="2000" b="1" dirty="0">
                <a:solidFill>
                  <a:srgbClr val="FF0000"/>
                </a:solidFill>
              </a:rPr>
              <a:t>立ち上がりの</a:t>
            </a:r>
            <a:r>
              <a:rPr kumimoji="1" lang="ja-JP" altLang="en-US" sz="2000" b="1" dirty="0">
                <a:solidFill>
                  <a:srgbClr val="FF0000"/>
                </a:solidFill>
              </a:rPr>
              <a:t>故障検出率が増加</a:t>
            </a:r>
          </a:p>
        </p:txBody>
      </p:sp>
    </p:spTree>
    <p:extLst>
      <p:ext uri="{BB962C8B-B14F-4D97-AF65-F5344CB8AC3E}">
        <p14:creationId xmlns:p14="http://schemas.microsoft.com/office/powerpoint/2010/main" val="309322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4729D-6F02-43C0-8010-C67995B4421B}"/>
              </a:ext>
            </a:extLst>
          </p:cNvPr>
          <p:cNvSpPr>
            <a:spLocks noGrp="1"/>
          </p:cNvSpPr>
          <p:nvPr>
            <p:ph type="title"/>
          </p:nvPr>
        </p:nvSpPr>
        <p:spPr>
          <a:xfrm>
            <a:off x="838200" y="365125"/>
            <a:ext cx="10651436" cy="1325563"/>
          </a:xfrm>
        </p:spPr>
        <p:txBody>
          <a:bodyPr/>
          <a:lstStyle/>
          <a:p>
            <a:r>
              <a:rPr kumimoji="1" lang="ja-JP" altLang="en-US" dirty="0"/>
              <a:t>結果：故障検出率</a:t>
            </a:r>
            <a:r>
              <a:rPr kumimoji="1" lang="en-US" altLang="ja-JP" dirty="0"/>
              <a:t>(</a:t>
            </a:r>
            <a:r>
              <a:rPr kumimoji="1" lang="ja-JP" altLang="en-US" dirty="0"/>
              <a:t>マルチサイクルテスト</a:t>
            </a:r>
            <a:r>
              <a:rPr kumimoji="1" lang="en-US" altLang="ja-JP" dirty="0"/>
              <a:t>)</a:t>
            </a:r>
            <a:endParaRPr kumimoji="1" lang="ja-JP" altLang="en-US" dirty="0"/>
          </a:p>
        </p:txBody>
      </p:sp>
      <p:sp>
        <p:nvSpPr>
          <p:cNvPr id="5" name="テキスト ボックス 4">
            <a:extLst>
              <a:ext uri="{FF2B5EF4-FFF2-40B4-BE49-F238E27FC236}">
                <a16:creationId xmlns:a16="http://schemas.microsoft.com/office/drawing/2014/main" id="{4EB9FD5D-2E73-48D2-8EC5-9F6580481019}"/>
              </a:ext>
            </a:extLst>
          </p:cNvPr>
          <p:cNvSpPr txBox="1"/>
          <p:nvPr/>
        </p:nvSpPr>
        <p:spPr>
          <a:xfrm>
            <a:off x="9347270" y="2071502"/>
            <a:ext cx="2142366" cy="1015663"/>
          </a:xfrm>
          <a:prstGeom prst="rect">
            <a:avLst/>
          </a:prstGeom>
          <a:noFill/>
        </p:spPr>
        <p:txBody>
          <a:bodyPr wrap="square" rtlCol="0">
            <a:spAutoFit/>
          </a:bodyPr>
          <a:lstStyle/>
          <a:p>
            <a:r>
              <a:rPr kumimoji="1" lang="ja-JP" altLang="en-US" sz="2000" dirty="0"/>
              <a:t>回路名：</a:t>
            </a:r>
            <a:r>
              <a:rPr lang="en-US" altLang="ja-JP" sz="2000" dirty="0"/>
              <a:t>s</a:t>
            </a:r>
            <a:r>
              <a:rPr kumimoji="1" lang="en-US" altLang="ja-JP" sz="2000" dirty="0"/>
              <a:t>9234</a:t>
            </a:r>
            <a:r>
              <a:rPr kumimoji="1" lang="ja-JP" altLang="en-US" sz="2000" dirty="0"/>
              <a:t>　　</a:t>
            </a:r>
            <a:endParaRPr kumimoji="1" lang="en-US" altLang="ja-JP" sz="2000" dirty="0"/>
          </a:p>
          <a:p>
            <a:r>
              <a:rPr lang="ja-JP" altLang="en-US" sz="2000" dirty="0"/>
              <a:t>故障数：</a:t>
            </a:r>
            <a:r>
              <a:rPr lang="en-US" altLang="ja-JP" sz="2000" dirty="0"/>
              <a:t>6927</a:t>
            </a:r>
            <a:r>
              <a:rPr lang="ja-JP" altLang="en-US" sz="2000" dirty="0"/>
              <a:t>個</a:t>
            </a:r>
            <a:endParaRPr lang="en-US" altLang="ja-JP" sz="2000" dirty="0"/>
          </a:p>
          <a:p>
            <a:r>
              <a:rPr kumimoji="1" lang="ja-JP" altLang="en-US" sz="2000" dirty="0"/>
              <a:t>サイクル数</a:t>
            </a:r>
            <a:r>
              <a:rPr kumimoji="1" lang="en-US" altLang="ja-JP" sz="2000" dirty="0"/>
              <a:t>:5</a:t>
            </a:r>
            <a:r>
              <a:rPr kumimoji="1" lang="ja-JP" altLang="en-US" sz="2000" dirty="0"/>
              <a:t>回</a:t>
            </a:r>
          </a:p>
        </p:txBody>
      </p:sp>
      <p:graphicFrame>
        <p:nvGraphicFramePr>
          <p:cNvPr id="6" name="グラフ 5">
            <a:extLst>
              <a:ext uri="{FF2B5EF4-FFF2-40B4-BE49-F238E27FC236}">
                <a16:creationId xmlns:a16="http://schemas.microsoft.com/office/drawing/2014/main" id="{987C3544-3828-44E2-9D8D-8E71F748F516}"/>
              </a:ext>
            </a:extLst>
          </p:cNvPr>
          <p:cNvGraphicFramePr>
            <a:graphicFrameLocks/>
          </p:cNvGraphicFramePr>
          <p:nvPr>
            <p:extLst>
              <p:ext uri="{D42A27DB-BD31-4B8C-83A1-F6EECF244321}">
                <p14:modId xmlns:p14="http://schemas.microsoft.com/office/powerpoint/2010/main" val="3558096692"/>
              </p:ext>
            </p:extLst>
          </p:nvPr>
        </p:nvGraphicFramePr>
        <p:xfrm>
          <a:off x="1430767" y="1886511"/>
          <a:ext cx="828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3" name="正方形/長方形 2">
            <a:extLst>
              <a:ext uri="{FF2B5EF4-FFF2-40B4-BE49-F238E27FC236}">
                <a16:creationId xmlns:a16="http://schemas.microsoft.com/office/drawing/2014/main" id="{030730A6-83ED-4BEA-9C8A-2083E5F1F4B7}"/>
              </a:ext>
            </a:extLst>
          </p:cNvPr>
          <p:cNvSpPr/>
          <p:nvPr/>
        </p:nvSpPr>
        <p:spPr>
          <a:xfrm>
            <a:off x="2149642" y="2468880"/>
            <a:ext cx="677779" cy="14293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a:extLst>
              <a:ext uri="{FF2B5EF4-FFF2-40B4-BE49-F238E27FC236}">
                <a16:creationId xmlns:a16="http://schemas.microsoft.com/office/drawing/2014/main" id="{F124F237-AEAA-4A38-BCD5-9F685E2837DE}"/>
              </a:ext>
            </a:extLst>
          </p:cNvPr>
          <p:cNvSpPr>
            <a:spLocks noGrp="1"/>
          </p:cNvSpPr>
          <p:nvPr>
            <p:ph type="sldNum" sz="quarter" idx="12"/>
          </p:nvPr>
        </p:nvSpPr>
        <p:spPr/>
        <p:txBody>
          <a:bodyPr/>
          <a:lstStyle/>
          <a:p>
            <a:fld id="{FB89EF82-423D-4D76-A221-725587409351}" type="slidenum">
              <a:rPr kumimoji="1" lang="ja-JP" altLang="en-US" sz="1600" smtClean="0"/>
              <a:t>15</a:t>
            </a:fld>
            <a:endParaRPr kumimoji="1" lang="ja-JP" altLang="en-US" dirty="0"/>
          </a:p>
        </p:txBody>
      </p:sp>
      <p:sp>
        <p:nvSpPr>
          <p:cNvPr id="4" name="正方形/長方形 3">
            <a:extLst>
              <a:ext uri="{FF2B5EF4-FFF2-40B4-BE49-F238E27FC236}">
                <a16:creationId xmlns:a16="http://schemas.microsoft.com/office/drawing/2014/main" id="{E10172EF-11C4-4D30-9E3C-BEF37EAD45FB}"/>
              </a:ext>
            </a:extLst>
          </p:cNvPr>
          <p:cNvSpPr/>
          <p:nvPr/>
        </p:nvSpPr>
        <p:spPr>
          <a:xfrm>
            <a:off x="2827421" y="2468880"/>
            <a:ext cx="1744579" cy="1429352"/>
          </a:xfrm>
          <a:prstGeom prst="rect">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95C455FF-1FC3-4C2B-AD50-AE39E5241396}"/>
              </a:ext>
            </a:extLst>
          </p:cNvPr>
          <p:cNvSpPr txBox="1"/>
          <p:nvPr/>
        </p:nvSpPr>
        <p:spPr>
          <a:xfrm>
            <a:off x="2308529" y="4080491"/>
            <a:ext cx="7574942" cy="400110"/>
          </a:xfrm>
          <a:prstGeom prst="rect">
            <a:avLst/>
          </a:prstGeom>
          <a:noFill/>
        </p:spPr>
        <p:txBody>
          <a:bodyPr wrap="square" rtlCol="0">
            <a:spAutoFit/>
          </a:bodyPr>
          <a:lstStyle/>
          <a:p>
            <a:r>
              <a:rPr lang="ja-JP" altLang="en-US" sz="2000" b="1" dirty="0">
                <a:solidFill>
                  <a:schemeClr val="accent1"/>
                </a:solidFill>
              </a:rPr>
              <a:t>パターン数</a:t>
            </a:r>
            <a:r>
              <a:rPr lang="en-US" altLang="ja-JP" sz="2000" b="1" dirty="0">
                <a:solidFill>
                  <a:schemeClr val="accent1"/>
                </a:solidFill>
              </a:rPr>
              <a:t>200</a:t>
            </a:r>
            <a:r>
              <a:rPr lang="ja-JP" altLang="en-US" sz="2000" b="1" dirty="0">
                <a:solidFill>
                  <a:schemeClr val="accent1"/>
                </a:solidFill>
              </a:rPr>
              <a:t>以上での故障検出率の改善が見られなくなった</a:t>
            </a:r>
            <a:endParaRPr kumimoji="1" lang="ja-JP" altLang="en-US" sz="2000" b="1" dirty="0">
              <a:solidFill>
                <a:schemeClr val="accent1"/>
              </a:solidFill>
            </a:endParaRPr>
          </a:p>
        </p:txBody>
      </p:sp>
    </p:spTree>
    <p:extLst>
      <p:ext uri="{BB962C8B-B14F-4D97-AF65-F5344CB8AC3E}">
        <p14:creationId xmlns:p14="http://schemas.microsoft.com/office/powerpoint/2010/main" val="137811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84729D-6F02-43C0-8010-C67995B4421B}"/>
              </a:ext>
            </a:extLst>
          </p:cNvPr>
          <p:cNvSpPr>
            <a:spLocks noGrp="1"/>
          </p:cNvSpPr>
          <p:nvPr>
            <p:ph type="title"/>
          </p:nvPr>
        </p:nvSpPr>
        <p:spPr>
          <a:xfrm>
            <a:off x="838200" y="365125"/>
            <a:ext cx="10651436" cy="1325563"/>
          </a:xfrm>
        </p:spPr>
        <p:txBody>
          <a:bodyPr/>
          <a:lstStyle/>
          <a:p>
            <a:r>
              <a:rPr kumimoji="1" lang="ja-JP" altLang="en-US" dirty="0"/>
              <a:t>結果：故障検出率</a:t>
            </a:r>
            <a:r>
              <a:rPr kumimoji="1" lang="en-US" altLang="ja-JP" dirty="0"/>
              <a:t>(</a:t>
            </a:r>
            <a:r>
              <a:rPr kumimoji="1" lang="ja-JP" altLang="en-US" dirty="0"/>
              <a:t>マルチサイクルテスト</a:t>
            </a:r>
            <a:r>
              <a:rPr kumimoji="1" lang="en-US" altLang="ja-JP" dirty="0"/>
              <a:t>)</a:t>
            </a:r>
            <a:endParaRPr kumimoji="1" lang="ja-JP" altLang="en-US" dirty="0"/>
          </a:p>
        </p:txBody>
      </p:sp>
      <p:sp>
        <p:nvSpPr>
          <p:cNvPr id="5" name="テキスト ボックス 4">
            <a:extLst>
              <a:ext uri="{FF2B5EF4-FFF2-40B4-BE49-F238E27FC236}">
                <a16:creationId xmlns:a16="http://schemas.microsoft.com/office/drawing/2014/main" id="{4EB9FD5D-2E73-48D2-8EC5-9F6580481019}"/>
              </a:ext>
            </a:extLst>
          </p:cNvPr>
          <p:cNvSpPr txBox="1"/>
          <p:nvPr/>
        </p:nvSpPr>
        <p:spPr>
          <a:xfrm>
            <a:off x="9347270" y="2071502"/>
            <a:ext cx="2142366" cy="1015663"/>
          </a:xfrm>
          <a:prstGeom prst="rect">
            <a:avLst/>
          </a:prstGeom>
          <a:noFill/>
        </p:spPr>
        <p:txBody>
          <a:bodyPr wrap="square" rtlCol="0">
            <a:spAutoFit/>
          </a:bodyPr>
          <a:lstStyle/>
          <a:p>
            <a:r>
              <a:rPr kumimoji="1" lang="ja-JP" altLang="en-US" sz="2000" dirty="0"/>
              <a:t>回路名：</a:t>
            </a:r>
            <a:r>
              <a:rPr kumimoji="1" lang="en-US" altLang="ja-JP" sz="2000" dirty="0"/>
              <a:t>s9234</a:t>
            </a:r>
            <a:r>
              <a:rPr kumimoji="1" lang="ja-JP" altLang="en-US" sz="2000" dirty="0"/>
              <a:t>　　</a:t>
            </a:r>
            <a:endParaRPr kumimoji="1" lang="en-US" altLang="ja-JP" sz="2000" dirty="0"/>
          </a:p>
          <a:p>
            <a:r>
              <a:rPr lang="ja-JP" altLang="en-US" sz="2000" dirty="0"/>
              <a:t>故障数：</a:t>
            </a:r>
            <a:r>
              <a:rPr lang="en-US" altLang="ja-JP" sz="2000" dirty="0"/>
              <a:t>6927</a:t>
            </a:r>
            <a:r>
              <a:rPr lang="ja-JP" altLang="en-US" sz="2000" dirty="0"/>
              <a:t>個</a:t>
            </a:r>
            <a:endParaRPr lang="en-US" altLang="ja-JP" sz="2000" dirty="0"/>
          </a:p>
          <a:p>
            <a:r>
              <a:rPr kumimoji="1" lang="ja-JP" altLang="en-US" sz="2000" dirty="0"/>
              <a:t>サイクル数</a:t>
            </a:r>
            <a:r>
              <a:rPr kumimoji="1" lang="en-US" altLang="ja-JP" sz="2000" dirty="0"/>
              <a:t>:10</a:t>
            </a:r>
            <a:r>
              <a:rPr kumimoji="1" lang="ja-JP" altLang="en-US" sz="2000" dirty="0"/>
              <a:t>回</a:t>
            </a:r>
          </a:p>
        </p:txBody>
      </p:sp>
      <p:graphicFrame>
        <p:nvGraphicFramePr>
          <p:cNvPr id="7" name="グラフ 6">
            <a:extLst>
              <a:ext uri="{FF2B5EF4-FFF2-40B4-BE49-F238E27FC236}">
                <a16:creationId xmlns:a16="http://schemas.microsoft.com/office/drawing/2014/main" id="{D8982460-6BE3-4656-A329-563568BA1726}"/>
              </a:ext>
            </a:extLst>
          </p:cNvPr>
          <p:cNvGraphicFramePr>
            <a:graphicFrameLocks/>
          </p:cNvGraphicFramePr>
          <p:nvPr>
            <p:extLst>
              <p:ext uri="{D42A27DB-BD31-4B8C-83A1-F6EECF244321}">
                <p14:modId xmlns:p14="http://schemas.microsoft.com/office/powerpoint/2010/main" val="986809532"/>
              </p:ext>
            </p:extLst>
          </p:nvPr>
        </p:nvGraphicFramePr>
        <p:xfrm>
          <a:off x="1463041" y="1885278"/>
          <a:ext cx="8280000" cy="4320000"/>
        </p:xfrm>
        <a:graphic>
          <a:graphicData uri="http://schemas.openxmlformats.org/drawingml/2006/chart">
            <c:chart xmlns:c="http://schemas.openxmlformats.org/drawingml/2006/chart" xmlns:r="http://schemas.openxmlformats.org/officeDocument/2006/relationships" r:id="rId3"/>
          </a:graphicData>
        </a:graphic>
      </p:graphicFrame>
      <p:sp>
        <p:nvSpPr>
          <p:cNvPr id="3" name="正方形/長方形 2">
            <a:extLst>
              <a:ext uri="{FF2B5EF4-FFF2-40B4-BE49-F238E27FC236}">
                <a16:creationId xmlns:a16="http://schemas.microsoft.com/office/drawing/2014/main" id="{61D7D4AF-EAAB-46CB-8D7D-C0495A48B65A}"/>
              </a:ext>
            </a:extLst>
          </p:cNvPr>
          <p:cNvSpPr/>
          <p:nvPr/>
        </p:nvSpPr>
        <p:spPr>
          <a:xfrm>
            <a:off x="2174738" y="2372490"/>
            <a:ext cx="600360" cy="14184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F44EA586-060F-427D-99E9-EA342D62FC81}"/>
              </a:ext>
            </a:extLst>
          </p:cNvPr>
          <p:cNvSpPr>
            <a:spLocks noGrp="1"/>
          </p:cNvSpPr>
          <p:nvPr>
            <p:ph type="sldNum" sz="quarter" idx="12"/>
          </p:nvPr>
        </p:nvSpPr>
        <p:spPr/>
        <p:txBody>
          <a:bodyPr/>
          <a:lstStyle/>
          <a:p>
            <a:fld id="{FB89EF82-423D-4D76-A221-725587409351}" type="slidenum">
              <a:rPr kumimoji="1" lang="ja-JP" altLang="en-US" sz="1600" smtClean="0"/>
              <a:t>16</a:t>
            </a:fld>
            <a:endParaRPr kumimoji="1" lang="ja-JP" altLang="en-US" dirty="0"/>
          </a:p>
        </p:txBody>
      </p:sp>
      <p:sp>
        <p:nvSpPr>
          <p:cNvPr id="8" name="テキスト ボックス 7">
            <a:extLst>
              <a:ext uri="{FF2B5EF4-FFF2-40B4-BE49-F238E27FC236}">
                <a16:creationId xmlns:a16="http://schemas.microsoft.com/office/drawing/2014/main" id="{E2587DC1-D694-4D36-973B-ED8014401AB1}"/>
              </a:ext>
            </a:extLst>
          </p:cNvPr>
          <p:cNvSpPr txBox="1"/>
          <p:nvPr/>
        </p:nvSpPr>
        <p:spPr>
          <a:xfrm>
            <a:off x="2308529" y="4080491"/>
            <a:ext cx="4000831" cy="400110"/>
          </a:xfrm>
          <a:prstGeom prst="rect">
            <a:avLst/>
          </a:prstGeom>
          <a:noFill/>
        </p:spPr>
        <p:txBody>
          <a:bodyPr wrap="square" rtlCol="0">
            <a:spAutoFit/>
          </a:bodyPr>
          <a:lstStyle/>
          <a:p>
            <a:r>
              <a:rPr lang="ja-JP" altLang="en-US" sz="2000" b="1" dirty="0">
                <a:solidFill>
                  <a:schemeClr val="accent1"/>
                </a:solidFill>
              </a:rPr>
              <a:t>故障検出率の差が更に縮まった</a:t>
            </a:r>
            <a:endParaRPr kumimoji="1" lang="ja-JP" altLang="en-US" sz="2000" b="1" dirty="0">
              <a:solidFill>
                <a:schemeClr val="accent1"/>
              </a:solidFill>
            </a:endParaRPr>
          </a:p>
        </p:txBody>
      </p:sp>
      <p:sp>
        <p:nvSpPr>
          <p:cNvPr id="9" name="正方形/長方形 8">
            <a:extLst>
              <a:ext uri="{FF2B5EF4-FFF2-40B4-BE49-F238E27FC236}">
                <a16:creationId xmlns:a16="http://schemas.microsoft.com/office/drawing/2014/main" id="{08491EBF-1E48-41D6-ACD0-8AA2BFCD4E61}"/>
              </a:ext>
            </a:extLst>
          </p:cNvPr>
          <p:cNvSpPr/>
          <p:nvPr/>
        </p:nvSpPr>
        <p:spPr>
          <a:xfrm>
            <a:off x="2775098" y="2372489"/>
            <a:ext cx="1744579" cy="1429352"/>
          </a:xfrm>
          <a:prstGeom prst="rect">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718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normAutofit fontScale="92500"/>
          </a:bodyPr>
          <a:lstStyle/>
          <a:p>
            <a:pPr marL="0" indent="0">
              <a:buNone/>
            </a:pPr>
            <a:r>
              <a:rPr lang="ja-JP" altLang="en-US" sz="2400" b="1" dirty="0"/>
              <a:t>本研究のまとめ</a:t>
            </a:r>
            <a:endParaRPr lang="en-US" altLang="ja-JP" sz="2400" b="1" dirty="0"/>
          </a:p>
          <a:p>
            <a:r>
              <a:rPr lang="en-US" altLang="ja-JP" sz="2400" b="1" dirty="0"/>
              <a:t> </a:t>
            </a:r>
            <a:r>
              <a:rPr lang="ja-JP" altLang="en-US" sz="2400" dirty="0"/>
              <a:t>メルセンヌ・ツイスタの方が</a:t>
            </a:r>
            <a:r>
              <a:rPr lang="en-US" altLang="ja-JP" sz="2400" dirty="0"/>
              <a:t>LFSR</a:t>
            </a:r>
            <a:r>
              <a:rPr lang="ja-JP" altLang="en-US" sz="2400" dirty="0"/>
              <a:t>より乱数性が良いことが改めてわかった</a:t>
            </a:r>
            <a:endParaRPr lang="en-US" altLang="ja-JP" sz="2400" dirty="0"/>
          </a:p>
          <a:p>
            <a:r>
              <a:rPr lang="ja-JP" altLang="en-US" sz="2400" dirty="0"/>
              <a:t>マルチサイクルテストにおいてメルセンヌ・ツイスタを用いることで，故障検出率を向上させられることが分かった</a:t>
            </a:r>
            <a:endParaRPr lang="en-US" altLang="ja-JP" sz="2400" dirty="0"/>
          </a:p>
          <a:p>
            <a:r>
              <a:rPr lang="ja-JP" altLang="en-US" sz="2400" dirty="0"/>
              <a:t>サイクル数を増やしすぎると故障検出率強化を受けられないことが分かった</a:t>
            </a:r>
            <a:endParaRPr lang="en-US" altLang="ja-JP" sz="2400" dirty="0"/>
          </a:p>
          <a:p>
            <a:endParaRPr lang="en-US" altLang="ja-JP" sz="2400" dirty="0"/>
          </a:p>
          <a:p>
            <a:pPr marL="0" indent="0">
              <a:buNone/>
            </a:pPr>
            <a:r>
              <a:rPr lang="ja-JP" altLang="en-US" sz="2400" b="1" dirty="0"/>
              <a:t>今後の課題</a:t>
            </a:r>
            <a:endParaRPr lang="en-US" altLang="ja-JP" sz="2400" b="1" dirty="0"/>
          </a:p>
          <a:p>
            <a:r>
              <a:rPr lang="ja-JP" altLang="en-US" sz="2400" dirty="0"/>
              <a:t>メルセンヌ・ツイスタを用いても故障検出率が向上しなかった回路について、その理由を調べる</a:t>
            </a:r>
            <a:endParaRPr lang="en-US" altLang="ja-JP" sz="2400" dirty="0"/>
          </a:p>
          <a:p>
            <a:r>
              <a:rPr lang="ja-JP" altLang="en-US" sz="2400" dirty="0"/>
              <a:t>メルセンヌ・ツイスタの軽量化</a:t>
            </a:r>
            <a:endParaRPr lang="en-US" altLang="ja-JP" sz="2400" dirty="0"/>
          </a:p>
          <a:p>
            <a:endParaRPr lang="en-US" altLang="ja-JP" sz="2400" dirty="0"/>
          </a:p>
          <a:p>
            <a:endParaRPr lang="en-US" altLang="ja-JP" sz="2000" dirty="0"/>
          </a:p>
        </p:txBody>
      </p:sp>
      <p:sp>
        <p:nvSpPr>
          <p:cNvPr id="4" name="スライド番号プレースホルダー 3">
            <a:extLst>
              <a:ext uri="{FF2B5EF4-FFF2-40B4-BE49-F238E27FC236}">
                <a16:creationId xmlns:a16="http://schemas.microsoft.com/office/drawing/2014/main" id="{BC109FD7-7009-438D-A229-933BDACC9C08}"/>
              </a:ext>
            </a:extLst>
          </p:cNvPr>
          <p:cNvSpPr>
            <a:spLocks noGrp="1"/>
          </p:cNvSpPr>
          <p:nvPr>
            <p:ph type="sldNum" sz="quarter" idx="12"/>
          </p:nvPr>
        </p:nvSpPr>
        <p:spPr/>
        <p:txBody>
          <a:bodyPr/>
          <a:lstStyle/>
          <a:p>
            <a:fld id="{1697E1D2-D185-4701-A8C4-B0244CF603B8}" type="slidenum">
              <a:rPr kumimoji="1" lang="ja-JP" altLang="en-US" sz="1600" smtClean="0"/>
              <a:t>17</a:t>
            </a:fld>
            <a:endParaRPr kumimoji="1" lang="ja-JP" altLang="en-US" dirty="0"/>
          </a:p>
        </p:txBody>
      </p:sp>
    </p:spTree>
    <p:extLst>
      <p:ext uri="{BB962C8B-B14F-4D97-AF65-F5344CB8AC3E}">
        <p14:creationId xmlns:p14="http://schemas.microsoft.com/office/powerpoint/2010/main" val="155589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発表概要</a:t>
            </a:r>
            <a:endParaRPr kumimoji="1" lang="ja-JP" altLang="en-US" dirty="0"/>
          </a:p>
        </p:txBody>
      </p:sp>
      <p:sp>
        <p:nvSpPr>
          <p:cNvPr id="3" name="コンテンツ プレースホルダー 2"/>
          <p:cNvSpPr>
            <a:spLocks noGrp="1"/>
          </p:cNvSpPr>
          <p:nvPr>
            <p:ph idx="1"/>
          </p:nvPr>
        </p:nvSpPr>
        <p:spPr/>
        <p:txBody>
          <a:bodyPr>
            <a:normAutofit/>
          </a:bodyPr>
          <a:lstStyle/>
          <a:p>
            <a:pPr marL="514350" indent="-514350">
              <a:buFont typeface="+mj-lt"/>
              <a:buAutoNum type="arabicPeriod"/>
            </a:pPr>
            <a:r>
              <a:rPr lang="ja-JP" altLang="en-US" sz="2400" dirty="0"/>
              <a:t>研究の背景</a:t>
            </a:r>
            <a:endParaRPr lang="en-US" altLang="ja-JP" sz="2400" dirty="0"/>
          </a:p>
          <a:p>
            <a:pPr marL="514350" indent="-514350">
              <a:buFont typeface="+mj-lt"/>
              <a:buAutoNum type="arabicPeriod"/>
            </a:pPr>
            <a:r>
              <a:rPr lang="ja-JP" altLang="en-US" sz="2400" dirty="0"/>
              <a:t>研究の目的、目標</a:t>
            </a:r>
            <a:endParaRPr lang="en-US" altLang="ja-JP" sz="2400" dirty="0"/>
          </a:p>
          <a:p>
            <a:pPr marL="514350" indent="-514350">
              <a:buFont typeface="+mj-lt"/>
              <a:buAutoNum type="arabicPeriod"/>
            </a:pPr>
            <a:r>
              <a:rPr kumimoji="1" lang="ja-JP" altLang="en-US" sz="2400" dirty="0"/>
              <a:t>評価方法について</a:t>
            </a:r>
            <a:endParaRPr kumimoji="1" lang="en-US" altLang="ja-JP" sz="2400" dirty="0"/>
          </a:p>
          <a:p>
            <a:pPr marL="514350" indent="-514350">
              <a:buFont typeface="+mj-lt"/>
              <a:buAutoNum type="arabicPeriod"/>
            </a:pPr>
            <a:r>
              <a:rPr kumimoji="1" lang="ja-JP" altLang="en-US" sz="2400" dirty="0"/>
              <a:t>研究結果</a:t>
            </a:r>
            <a:endParaRPr kumimoji="1" lang="en-US" altLang="ja-JP" sz="2400" dirty="0"/>
          </a:p>
          <a:p>
            <a:pPr marL="514350" indent="-514350">
              <a:buFont typeface="+mj-lt"/>
              <a:buAutoNum type="arabicPeriod"/>
            </a:pPr>
            <a:r>
              <a:rPr lang="ja-JP" altLang="en-US" sz="2400" dirty="0"/>
              <a:t>まとめ</a:t>
            </a:r>
            <a:endParaRPr lang="en-US" altLang="ja-JP" sz="2400" dirty="0"/>
          </a:p>
          <a:p>
            <a:pPr marL="0" indent="0">
              <a:buNone/>
            </a:pPr>
            <a:endParaRPr kumimoji="1" lang="en-US" altLang="ja-JP" sz="2400" dirty="0"/>
          </a:p>
        </p:txBody>
      </p:sp>
      <p:sp>
        <p:nvSpPr>
          <p:cNvPr id="4" name="スライド番号プレースホルダー 3">
            <a:extLst>
              <a:ext uri="{FF2B5EF4-FFF2-40B4-BE49-F238E27FC236}">
                <a16:creationId xmlns:a16="http://schemas.microsoft.com/office/drawing/2014/main" id="{5ECDEBDD-0A4B-410F-A9B7-4871A9BD7F1F}"/>
              </a:ext>
            </a:extLst>
          </p:cNvPr>
          <p:cNvSpPr>
            <a:spLocks noGrp="1"/>
          </p:cNvSpPr>
          <p:nvPr>
            <p:ph type="sldNum" sz="quarter" idx="12"/>
          </p:nvPr>
        </p:nvSpPr>
        <p:spPr/>
        <p:txBody>
          <a:bodyPr/>
          <a:lstStyle/>
          <a:p>
            <a:fld id="{1697E1D2-D185-4701-A8C4-B0244CF603B8}" type="slidenum">
              <a:rPr kumimoji="1" lang="ja-JP" altLang="en-US" sz="1600" smtClean="0"/>
              <a:t>2</a:t>
            </a:fld>
            <a:endParaRPr kumimoji="1" lang="ja-JP" altLang="en-US" sz="1600" dirty="0"/>
          </a:p>
        </p:txBody>
      </p:sp>
    </p:spTree>
    <p:extLst>
      <p:ext uri="{BB962C8B-B14F-4D97-AF65-F5344CB8AC3E}">
        <p14:creationId xmlns:p14="http://schemas.microsoft.com/office/powerpoint/2010/main" val="3830776026"/>
      </p:ext>
    </p:extLst>
  </p:cSld>
  <p:clrMapOvr>
    <a:masterClrMapping/>
  </p:clrMapOvr>
  <mc:AlternateContent xmlns:mc="http://schemas.openxmlformats.org/markup-compatibility/2006" xmlns:p14="http://schemas.microsoft.com/office/powerpoint/2010/main">
    <mc:Choice Requires="p14">
      <p:transition spd="slow" p14:dur="2000" advTm="2695"/>
    </mc:Choice>
    <mc:Fallback xmlns="">
      <p:transition spd="slow" advTm="269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CBDB32-17F2-48EC-B683-81B192E0A984}"/>
              </a:ext>
            </a:extLst>
          </p:cNvPr>
          <p:cNvSpPr>
            <a:spLocks noGrp="1"/>
          </p:cNvSpPr>
          <p:nvPr>
            <p:ph type="title"/>
          </p:nvPr>
        </p:nvSpPr>
        <p:spPr/>
        <p:txBody>
          <a:bodyPr/>
          <a:lstStyle/>
          <a:p>
            <a:r>
              <a:rPr kumimoji="1" lang="ja-JP" altLang="en-US" dirty="0"/>
              <a:t>研究の背景</a:t>
            </a:r>
            <a:r>
              <a:rPr kumimoji="1" lang="en-US" altLang="ja-JP" sz="3600" dirty="0"/>
              <a:t>~</a:t>
            </a:r>
            <a:r>
              <a:rPr kumimoji="1" lang="ja-JP" altLang="en-US" sz="3600" dirty="0"/>
              <a:t>フィールドテスト</a:t>
            </a:r>
            <a:r>
              <a:rPr kumimoji="1" lang="en-US" altLang="ja-JP" sz="3600" dirty="0"/>
              <a:t>~</a:t>
            </a:r>
            <a:endParaRPr kumimoji="1" lang="ja-JP" altLang="en-US" dirty="0"/>
          </a:p>
        </p:txBody>
      </p:sp>
      <p:sp>
        <p:nvSpPr>
          <p:cNvPr id="3" name="コンテンツ プレースホルダー 2">
            <a:extLst>
              <a:ext uri="{FF2B5EF4-FFF2-40B4-BE49-F238E27FC236}">
                <a16:creationId xmlns:a16="http://schemas.microsoft.com/office/drawing/2014/main" id="{91E5BAFC-FD8C-4394-8224-BD220C7A7C06}"/>
              </a:ext>
            </a:extLst>
          </p:cNvPr>
          <p:cNvSpPr>
            <a:spLocks noGrp="1"/>
          </p:cNvSpPr>
          <p:nvPr>
            <p:ph idx="1"/>
          </p:nvPr>
        </p:nvSpPr>
        <p:spPr/>
        <p:txBody>
          <a:bodyPr>
            <a:normAutofit/>
          </a:bodyPr>
          <a:lstStyle/>
          <a:p>
            <a:pPr marL="0" indent="0">
              <a:buNone/>
            </a:pPr>
            <a:r>
              <a:rPr lang="en-US" altLang="ja-JP" sz="2400" dirty="0"/>
              <a:t>LSI</a:t>
            </a:r>
            <a:r>
              <a:rPr lang="ja-JP" altLang="en-US" sz="2400" dirty="0"/>
              <a:t>の微細化加工技術の発展により</a:t>
            </a:r>
            <a:r>
              <a:rPr lang="en-US" altLang="ja-JP" sz="2400" dirty="0"/>
              <a:t>LSI</a:t>
            </a:r>
            <a:r>
              <a:rPr lang="ja-JP" altLang="en-US" sz="2400" dirty="0"/>
              <a:t>の高集積化・高速化が進んでいる</a:t>
            </a:r>
            <a:endParaRPr lang="en-US" altLang="ja-JP" sz="2400" dirty="0"/>
          </a:p>
          <a:p>
            <a:pPr marL="0" indent="0">
              <a:buNone/>
            </a:pPr>
            <a:r>
              <a:rPr lang="ja-JP" altLang="en-US" sz="2400" dirty="0"/>
              <a:t>　⇒経年劣化を伴う故障が問題となっている</a:t>
            </a: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b="1" dirty="0"/>
          </a:p>
          <a:p>
            <a:pPr marL="0" indent="0">
              <a:buNone/>
            </a:pPr>
            <a:r>
              <a:rPr lang="ja-JP" altLang="en-US" sz="2400" dirty="0"/>
              <a:t>有効な検出方法として</a:t>
            </a:r>
            <a:r>
              <a:rPr lang="ja-JP" altLang="en-US" sz="2400" b="1" dirty="0"/>
              <a:t>フィールドテスト</a:t>
            </a:r>
            <a:r>
              <a:rPr lang="ja-JP" altLang="en-US" sz="2400" dirty="0"/>
              <a:t>が挙げられる</a:t>
            </a:r>
            <a:endParaRPr lang="en-US" altLang="ja-JP" sz="2400" b="1" dirty="0"/>
          </a:p>
          <a:p>
            <a:pPr marL="0" indent="0">
              <a:buNone/>
            </a:pPr>
            <a:r>
              <a:rPr lang="ja-JP" altLang="en-US" sz="2400" dirty="0"/>
              <a:t>　⇒システムの待機，又は立ち上がり時間等にテストを行うため，非常に</a:t>
            </a:r>
            <a:endParaRPr lang="en-US" altLang="ja-JP" sz="2400" dirty="0"/>
          </a:p>
          <a:p>
            <a:pPr marL="0" indent="0">
              <a:buNone/>
            </a:pPr>
            <a:r>
              <a:rPr lang="ja-JP" altLang="en-US" sz="2400" dirty="0"/>
              <a:t>　　短い時間で高い故障検出率が求められる</a:t>
            </a:r>
            <a:endParaRPr lang="en-US" altLang="ja-JP" sz="2400" dirty="0"/>
          </a:p>
        </p:txBody>
      </p:sp>
      <p:sp>
        <p:nvSpPr>
          <p:cNvPr id="4" name="スライド番号プレースホルダー 3">
            <a:extLst>
              <a:ext uri="{FF2B5EF4-FFF2-40B4-BE49-F238E27FC236}">
                <a16:creationId xmlns:a16="http://schemas.microsoft.com/office/drawing/2014/main" id="{A2552D49-B1DB-482B-9999-2DDCC7647080}"/>
              </a:ext>
            </a:extLst>
          </p:cNvPr>
          <p:cNvSpPr>
            <a:spLocks noGrp="1"/>
          </p:cNvSpPr>
          <p:nvPr>
            <p:ph type="sldNum" sz="quarter" idx="12"/>
          </p:nvPr>
        </p:nvSpPr>
        <p:spPr/>
        <p:txBody>
          <a:bodyPr/>
          <a:lstStyle/>
          <a:p>
            <a:fld id="{1697E1D2-D185-4701-A8C4-B0244CF603B8}" type="slidenum">
              <a:rPr kumimoji="1" lang="ja-JP" altLang="en-US" sz="1600" smtClean="0"/>
              <a:t>3</a:t>
            </a:fld>
            <a:endParaRPr kumimoji="1" lang="ja-JP" altLang="en-US" sz="1600" dirty="0"/>
          </a:p>
        </p:txBody>
      </p:sp>
      <p:sp>
        <p:nvSpPr>
          <p:cNvPr id="6" name="矢印: 下 5">
            <a:extLst>
              <a:ext uri="{FF2B5EF4-FFF2-40B4-BE49-F238E27FC236}">
                <a16:creationId xmlns:a16="http://schemas.microsoft.com/office/drawing/2014/main" id="{FF40C736-BFA1-493C-9CB0-1ED2D2671979}"/>
              </a:ext>
            </a:extLst>
          </p:cNvPr>
          <p:cNvSpPr/>
          <p:nvPr/>
        </p:nvSpPr>
        <p:spPr>
          <a:xfrm>
            <a:off x="4253947" y="2978840"/>
            <a:ext cx="2160105" cy="9003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8557389"/>
      </p:ext>
    </p:extLst>
  </p:cSld>
  <p:clrMapOvr>
    <a:masterClrMapping/>
  </p:clrMapOvr>
  <mc:AlternateContent xmlns:mc="http://schemas.openxmlformats.org/markup-compatibility/2006" xmlns:p14="http://schemas.microsoft.com/office/powerpoint/2010/main">
    <mc:Choice Requires="p14">
      <p:transition spd="slow" p14:dur="2000" advTm="45156"/>
    </mc:Choice>
    <mc:Fallback xmlns="">
      <p:transition spd="slow" advTm="4515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3DC2EA-CD38-4BBE-9422-9ADA60C2366D}"/>
              </a:ext>
            </a:extLst>
          </p:cNvPr>
          <p:cNvSpPr>
            <a:spLocks noGrp="1"/>
          </p:cNvSpPr>
          <p:nvPr>
            <p:ph type="title"/>
          </p:nvPr>
        </p:nvSpPr>
        <p:spPr/>
        <p:txBody>
          <a:bodyPr/>
          <a:lstStyle/>
          <a:p>
            <a:r>
              <a:rPr lang="ja-JP" altLang="en-US" dirty="0"/>
              <a:t>背景</a:t>
            </a:r>
            <a:r>
              <a:rPr lang="en-US" altLang="ja-JP" sz="3600" dirty="0"/>
              <a:t>~</a:t>
            </a:r>
            <a:r>
              <a:rPr kumimoji="1" lang="ja-JP" altLang="en-US" sz="3600" dirty="0"/>
              <a:t>スキャンベース</a:t>
            </a:r>
            <a:r>
              <a:rPr kumimoji="1" lang="en-US" altLang="ja-JP" sz="3600" dirty="0"/>
              <a:t>BIST~</a:t>
            </a:r>
            <a:endParaRPr kumimoji="1" lang="ja-JP" altLang="en-US" dirty="0"/>
          </a:p>
        </p:txBody>
      </p:sp>
      <p:sp>
        <p:nvSpPr>
          <p:cNvPr id="3" name="コンテンツ プレースホルダー 2">
            <a:extLst>
              <a:ext uri="{FF2B5EF4-FFF2-40B4-BE49-F238E27FC236}">
                <a16:creationId xmlns:a16="http://schemas.microsoft.com/office/drawing/2014/main" id="{BBBA13A6-2509-4735-8062-549E2BED0DB4}"/>
              </a:ext>
            </a:extLst>
          </p:cNvPr>
          <p:cNvSpPr>
            <a:spLocks noGrp="1"/>
          </p:cNvSpPr>
          <p:nvPr>
            <p:ph idx="1"/>
          </p:nvPr>
        </p:nvSpPr>
        <p:spPr>
          <a:xfrm>
            <a:off x="838200" y="1825625"/>
            <a:ext cx="10515600" cy="4495662"/>
          </a:xfrm>
        </p:spPr>
        <p:txBody>
          <a:bodyPr>
            <a:normAutofit/>
          </a:bodyPr>
          <a:lstStyle/>
          <a:p>
            <a:pPr marL="0" indent="0">
              <a:buNone/>
            </a:pPr>
            <a:r>
              <a:rPr kumimoji="1" lang="en-US" altLang="ja-JP" sz="2400" dirty="0"/>
              <a:t>FF</a:t>
            </a:r>
            <a:r>
              <a:rPr kumimoji="1" lang="ja-JP" altLang="en-US" sz="2400" dirty="0"/>
              <a:t>を接続し</a:t>
            </a:r>
            <a:r>
              <a:rPr kumimoji="1" lang="en-US" altLang="ja-JP" sz="2400" dirty="0"/>
              <a:t>, </a:t>
            </a:r>
            <a:r>
              <a:rPr kumimoji="1" lang="ja-JP" altLang="en-US" sz="2400" dirty="0"/>
              <a:t>シフトレジスタ化</a:t>
            </a:r>
            <a:r>
              <a:rPr kumimoji="1" lang="en-US" altLang="ja-JP" sz="2400" dirty="0"/>
              <a:t>(</a:t>
            </a:r>
            <a:r>
              <a:rPr kumimoji="1" lang="ja-JP" altLang="en-US" sz="2400" dirty="0"/>
              <a:t>スキャンチェーンを構成</a:t>
            </a:r>
            <a:r>
              <a:rPr kumimoji="1" lang="en-US" altLang="ja-JP" sz="2400" dirty="0"/>
              <a:t>)</a:t>
            </a:r>
            <a:r>
              <a:rPr kumimoji="1" lang="ja-JP" altLang="en-US" sz="2400" dirty="0"/>
              <a:t>する </a:t>
            </a:r>
            <a:endParaRPr kumimoji="1" lang="en-US" altLang="ja-JP" sz="2400" dirty="0"/>
          </a:p>
          <a:p>
            <a:pPr marL="0" indent="0">
              <a:buNone/>
            </a:pPr>
            <a:r>
              <a:rPr kumimoji="1" lang="ja-JP" altLang="en-US" sz="2400" dirty="0"/>
              <a:t>→ 内部状態の可制御性</a:t>
            </a:r>
            <a:r>
              <a:rPr kumimoji="1" lang="en-US" altLang="ja-JP" sz="2400" dirty="0"/>
              <a:t>, </a:t>
            </a:r>
            <a:r>
              <a:rPr kumimoji="1" lang="ja-JP" altLang="en-US" sz="2400" dirty="0"/>
              <a:t>可観測性を向上</a:t>
            </a:r>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kumimoji="1" lang="ja-JP" altLang="en-US" sz="2400" dirty="0"/>
          </a:p>
        </p:txBody>
      </p:sp>
      <p:pic>
        <p:nvPicPr>
          <p:cNvPr id="5" name="図 4">
            <a:extLst>
              <a:ext uri="{FF2B5EF4-FFF2-40B4-BE49-F238E27FC236}">
                <a16:creationId xmlns:a16="http://schemas.microsoft.com/office/drawing/2014/main" id="{2DFDF404-AE87-48C7-A670-AAC7EEDCD22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7670" y="2868024"/>
            <a:ext cx="8454886" cy="2652009"/>
          </a:xfrm>
          <a:prstGeom prst="rect">
            <a:avLst/>
          </a:prstGeom>
          <a:noFill/>
          <a:ln>
            <a:noFill/>
          </a:ln>
        </p:spPr>
      </p:pic>
      <p:grpSp>
        <p:nvGrpSpPr>
          <p:cNvPr id="8" name="グループ化 7">
            <a:extLst>
              <a:ext uri="{FF2B5EF4-FFF2-40B4-BE49-F238E27FC236}">
                <a16:creationId xmlns:a16="http://schemas.microsoft.com/office/drawing/2014/main" id="{CAFC8591-AF75-4DFA-8A12-0702C1684F21}"/>
              </a:ext>
            </a:extLst>
          </p:cNvPr>
          <p:cNvGrpSpPr/>
          <p:nvPr/>
        </p:nvGrpSpPr>
        <p:grpSpPr>
          <a:xfrm>
            <a:off x="3882887" y="4196830"/>
            <a:ext cx="6347792" cy="1151437"/>
            <a:chOff x="3087757" y="4347363"/>
            <a:chExt cx="6347792" cy="1151437"/>
          </a:xfrm>
        </p:grpSpPr>
        <p:sp>
          <p:nvSpPr>
            <p:cNvPr id="6" name="正方形/長方形 5">
              <a:extLst>
                <a:ext uri="{FF2B5EF4-FFF2-40B4-BE49-F238E27FC236}">
                  <a16:creationId xmlns:a16="http://schemas.microsoft.com/office/drawing/2014/main" id="{55CBCA6D-412D-4F70-A01F-5295E87347B4}"/>
                </a:ext>
              </a:extLst>
            </p:cNvPr>
            <p:cNvSpPr/>
            <p:nvPr/>
          </p:nvSpPr>
          <p:spPr>
            <a:xfrm>
              <a:off x="3087757" y="4347363"/>
              <a:ext cx="5724939" cy="6758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EC934F3-9F2F-41BE-8773-905917148E17}"/>
                </a:ext>
              </a:extLst>
            </p:cNvPr>
            <p:cNvSpPr txBox="1"/>
            <p:nvPr/>
          </p:nvSpPr>
          <p:spPr>
            <a:xfrm>
              <a:off x="7354958" y="5129468"/>
              <a:ext cx="2080591" cy="369332"/>
            </a:xfrm>
            <a:prstGeom prst="rect">
              <a:avLst/>
            </a:prstGeom>
            <a:noFill/>
          </p:spPr>
          <p:txBody>
            <a:bodyPr wrap="square" rtlCol="0">
              <a:spAutoFit/>
            </a:bodyPr>
            <a:lstStyle/>
            <a:p>
              <a:r>
                <a:rPr kumimoji="1" lang="ja-JP" altLang="en-US" dirty="0">
                  <a:solidFill>
                    <a:srgbClr val="FF0000"/>
                  </a:solidFill>
                </a:rPr>
                <a:t>スキャンチェーン</a:t>
              </a:r>
            </a:p>
          </p:txBody>
        </p:sp>
      </p:grpSp>
      <p:sp>
        <p:nvSpPr>
          <p:cNvPr id="10" name="吹き出し: 右矢印 9">
            <a:extLst>
              <a:ext uri="{FF2B5EF4-FFF2-40B4-BE49-F238E27FC236}">
                <a16:creationId xmlns:a16="http://schemas.microsoft.com/office/drawing/2014/main" id="{6F3A3EF8-A88A-4DAD-898D-3D6EE4093058}"/>
              </a:ext>
            </a:extLst>
          </p:cNvPr>
          <p:cNvSpPr/>
          <p:nvPr/>
        </p:nvSpPr>
        <p:spPr>
          <a:xfrm>
            <a:off x="357809" y="3137704"/>
            <a:ext cx="2199861" cy="2782956"/>
          </a:xfrm>
          <a:prstGeom prst="rightArrowCallout">
            <a:avLst>
              <a:gd name="adj1" fmla="val 25000"/>
              <a:gd name="adj2" fmla="val 25000"/>
              <a:gd name="adj3" fmla="val 25000"/>
              <a:gd name="adj4" fmla="val 65579"/>
            </a:avLst>
          </a:prstGeom>
          <a:solidFill>
            <a:schemeClr val="bg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線形フィードバックシフトレジスタ</a:t>
            </a:r>
            <a:r>
              <a:rPr kumimoji="1" lang="en-US" altLang="ja-JP" dirty="0">
                <a:solidFill>
                  <a:schemeClr val="tx1"/>
                </a:solidFill>
              </a:rPr>
              <a:t>(LFSR)</a:t>
            </a:r>
            <a:r>
              <a:rPr kumimoji="1" lang="ja-JP" altLang="en-US" dirty="0">
                <a:solidFill>
                  <a:schemeClr val="tx1"/>
                </a:solidFill>
              </a:rPr>
              <a:t>がよく利用される</a:t>
            </a:r>
          </a:p>
        </p:txBody>
      </p:sp>
      <p:sp>
        <p:nvSpPr>
          <p:cNvPr id="9" name="スライド番号プレースホルダー 8">
            <a:extLst>
              <a:ext uri="{FF2B5EF4-FFF2-40B4-BE49-F238E27FC236}">
                <a16:creationId xmlns:a16="http://schemas.microsoft.com/office/drawing/2014/main" id="{1748307B-02DF-475B-B8A3-8EDCB6365F1B}"/>
              </a:ext>
            </a:extLst>
          </p:cNvPr>
          <p:cNvSpPr>
            <a:spLocks noGrp="1"/>
          </p:cNvSpPr>
          <p:nvPr>
            <p:ph type="sldNum" sz="quarter" idx="12"/>
          </p:nvPr>
        </p:nvSpPr>
        <p:spPr/>
        <p:txBody>
          <a:bodyPr/>
          <a:lstStyle/>
          <a:p>
            <a:fld id="{FB89EF82-423D-4D76-A221-725587409351}" type="slidenum">
              <a:rPr kumimoji="1" lang="ja-JP" altLang="en-US" sz="1600" smtClean="0"/>
              <a:t>4</a:t>
            </a:fld>
            <a:endParaRPr kumimoji="1" lang="ja-JP" altLang="en-US" sz="1600" dirty="0"/>
          </a:p>
        </p:txBody>
      </p:sp>
    </p:spTree>
    <p:extLst>
      <p:ext uri="{BB962C8B-B14F-4D97-AF65-F5344CB8AC3E}">
        <p14:creationId xmlns:p14="http://schemas.microsoft.com/office/powerpoint/2010/main" val="128861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16C92B-4482-47CB-A19F-33948E29D3F9}"/>
              </a:ext>
            </a:extLst>
          </p:cNvPr>
          <p:cNvSpPr>
            <a:spLocks noGrp="1"/>
          </p:cNvSpPr>
          <p:nvPr>
            <p:ph type="title"/>
          </p:nvPr>
        </p:nvSpPr>
        <p:spPr/>
        <p:txBody>
          <a:bodyPr/>
          <a:lstStyle/>
          <a:p>
            <a:r>
              <a:rPr kumimoji="1" lang="ja-JP" altLang="en-US" dirty="0"/>
              <a:t>背景</a:t>
            </a:r>
            <a:r>
              <a:rPr kumimoji="1" lang="en-US" altLang="ja-JP" sz="3600" dirty="0"/>
              <a:t>~</a:t>
            </a:r>
            <a:r>
              <a:rPr kumimoji="1" lang="ja-JP" altLang="en-US" sz="3600" dirty="0"/>
              <a:t>マルチサイクルテスト</a:t>
            </a:r>
            <a:r>
              <a:rPr kumimoji="1" lang="en-US" altLang="ja-JP" sz="3600" dirty="0"/>
              <a:t>~</a:t>
            </a:r>
            <a:endParaRPr kumimoji="1" lang="ja-JP" altLang="en-US" dirty="0"/>
          </a:p>
        </p:txBody>
      </p:sp>
      <p:sp>
        <p:nvSpPr>
          <p:cNvPr id="3" name="コンテンツ プレースホルダー 2">
            <a:extLst>
              <a:ext uri="{FF2B5EF4-FFF2-40B4-BE49-F238E27FC236}">
                <a16:creationId xmlns:a16="http://schemas.microsoft.com/office/drawing/2014/main" id="{E628DC73-1148-432F-968B-6C4BA5A4DCCA}"/>
              </a:ext>
            </a:extLst>
          </p:cNvPr>
          <p:cNvSpPr>
            <a:spLocks noGrp="1"/>
          </p:cNvSpPr>
          <p:nvPr>
            <p:ph idx="1"/>
          </p:nvPr>
        </p:nvSpPr>
        <p:spPr/>
        <p:txBody>
          <a:bodyPr/>
          <a:lstStyle/>
          <a:p>
            <a:pPr marL="0" indent="0">
              <a:buNone/>
            </a:pPr>
            <a:r>
              <a:rPr kumimoji="1" lang="ja-JP" altLang="en-US" sz="2000" dirty="0"/>
              <a:t>複数回のキャプチャサイクルを与え、各サイクルで得たテスト応答を次のテストパターンとして再利用する方法</a:t>
            </a:r>
          </a:p>
          <a:p>
            <a:pPr marL="0" indent="0">
              <a:buNone/>
            </a:pPr>
            <a:r>
              <a:rPr kumimoji="1" lang="ja-JP" altLang="en-US" sz="2000" dirty="0"/>
              <a:t>⇒スキャンテストと比べ、テストパターン数を削減できる</a:t>
            </a:r>
            <a:endParaRPr kumimoji="1" lang="en-US" altLang="ja-JP" sz="2000" dirty="0"/>
          </a:p>
          <a:p>
            <a:pPr marL="0" indent="0">
              <a:buNone/>
            </a:pPr>
            <a:endParaRPr lang="en-US" altLang="ja-JP" sz="2000" dirty="0"/>
          </a:p>
          <a:p>
            <a:pPr marL="0" indent="0">
              <a:buNone/>
            </a:pPr>
            <a:endParaRPr kumimoji="1" lang="en-US" altLang="ja-JP" sz="2000" dirty="0"/>
          </a:p>
        </p:txBody>
      </p:sp>
      <p:grpSp>
        <p:nvGrpSpPr>
          <p:cNvPr id="4" name="グループ化 3">
            <a:extLst>
              <a:ext uri="{FF2B5EF4-FFF2-40B4-BE49-F238E27FC236}">
                <a16:creationId xmlns:a16="http://schemas.microsoft.com/office/drawing/2014/main" id="{A27437F7-DA14-4C48-9D74-6D32AF323FCD}"/>
              </a:ext>
            </a:extLst>
          </p:cNvPr>
          <p:cNvGrpSpPr/>
          <p:nvPr/>
        </p:nvGrpSpPr>
        <p:grpSpPr>
          <a:xfrm>
            <a:off x="1175394" y="2996442"/>
            <a:ext cx="9474710" cy="2457796"/>
            <a:chOff x="573520" y="2151028"/>
            <a:chExt cx="10169349" cy="2951059"/>
          </a:xfrm>
        </p:grpSpPr>
        <p:cxnSp>
          <p:nvCxnSpPr>
            <p:cNvPr id="5" name="直線矢印コネクタ 4">
              <a:extLst>
                <a:ext uri="{FF2B5EF4-FFF2-40B4-BE49-F238E27FC236}">
                  <a16:creationId xmlns:a16="http://schemas.microsoft.com/office/drawing/2014/main" id="{2D74741E-E49B-4D6F-8CF6-B27E4644CB3E}"/>
                </a:ext>
              </a:extLst>
            </p:cNvPr>
            <p:cNvCxnSpPr>
              <a:cxnSpLocks/>
            </p:cNvCxnSpPr>
            <p:nvPr/>
          </p:nvCxnSpPr>
          <p:spPr>
            <a:xfrm>
              <a:off x="9828970" y="2312706"/>
              <a:ext cx="0" cy="2763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D7A604D9-88AC-494A-9EE8-4F1088C73E8E}"/>
                </a:ext>
              </a:extLst>
            </p:cNvPr>
            <p:cNvCxnSpPr>
              <a:cxnSpLocks/>
            </p:cNvCxnSpPr>
            <p:nvPr/>
          </p:nvCxnSpPr>
          <p:spPr>
            <a:xfrm>
              <a:off x="1539735" y="2339007"/>
              <a:ext cx="0" cy="2763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49464BE5-E20A-4FFE-B377-9300F6E93A0F}"/>
                </a:ext>
              </a:extLst>
            </p:cNvPr>
            <p:cNvSpPr/>
            <p:nvPr/>
          </p:nvSpPr>
          <p:spPr>
            <a:xfrm>
              <a:off x="1168674" y="2589763"/>
              <a:ext cx="742122" cy="397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FF</a:t>
              </a:r>
              <a:endParaRPr kumimoji="1" lang="ja-JP" altLang="en-US" dirty="0">
                <a:solidFill>
                  <a:schemeClr val="tx1"/>
                </a:solidFill>
              </a:endParaRPr>
            </a:p>
          </p:txBody>
        </p:sp>
        <p:sp>
          <p:nvSpPr>
            <p:cNvPr id="8" name="正方形/長方形 7">
              <a:extLst>
                <a:ext uri="{FF2B5EF4-FFF2-40B4-BE49-F238E27FC236}">
                  <a16:creationId xmlns:a16="http://schemas.microsoft.com/office/drawing/2014/main" id="{9F4ADD1C-792C-4569-A948-5573682CBED1}"/>
                </a:ext>
              </a:extLst>
            </p:cNvPr>
            <p:cNvSpPr/>
            <p:nvPr/>
          </p:nvSpPr>
          <p:spPr>
            <a:xfrm>
              <a:off x="2318304" y="2589762"/>
              <a:ext cx="1205948" cy="2279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組合せ</a:t>
              </a:r>
              <a:endParaRPr lang="en-US" altLang="ja-JP" dirty="0">
                <a:solidFill>
                  <a:schemeClr val="tx1"/>
                </a:solidFill>
              </a:endParaRPr>
            </a:p>
            <a:p>
              <a:pPr algn="ctr"/>
              <a:r>
                <a:rPr lang="ja-JP" altLang="en-US" dirty="0">
                  <a:solidFill>
                    <a:schemeClr val="tx1"/>
                  </a:solidFill>
                </a:rPr>
                <a:t>回路部</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12D15DA8-B84D-4075-913F-A93CC7D503DB}"/>
                </a:ext>
              </a:extLst>
            </p:cNvPr>
            <p:cNvSpPr/>
            <p:nvPr/>
          </p:nvSpPr>
          <p:spPr>
            <a:xfrm>
              <a:off x="1168674" y="3530667"/>
              <a:ext cx="742122" cy="397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FF</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E7FDDF19-2B50-47F6-AB4D-063AC42BD74A}"/>
                </a:ext>
              </a:extLst>
            </p:cNvPr>
            <p:cNvSpPr/>
            <p:nvPr/>
          </p:nvSpPr>
          <p:spPr>
            <a:xfrm>
              <a:off x="1168674" y="4471572"/>
              <a:ext cx="742122" cy="397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FF</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054F3AFD-CD93-4CA5-B926-53E09D4AFF69}"/>
                </a:ext>
              </a:extLst>
            </p:cNvPr>
            <p:cNvSpPr/>
            <p:nvPr/>
          </p:nvSpPr>
          <p:spPr>
            <a:xfrm>
              <a:off x="3931760" y="2589763"/>
              <a:ext cx="742122" cy="397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FF</a:t>
              </a:r>
              <a:endParaRPr kumimoji="1" lang="ja-JP" altLang="en-US" dirty="0">
                <a:solidFill>
                  <a:schemeClr val="tx1"/>
                </a:solidFill>
              </a:endParaRPr>
            </a:p>
          </p:txBody>
        </p:sp>
        <p:sp>
          <p:nvSpPr>
            <p:cNvPr id="12" name="正方形/長方形 11">
              <a:extLst>
                <a:ext uri="{FF2B5EF4-FFF2-40B4-BE49-F238E27FC236}">
                  <a16:creationId xmlns:a16="http://schemas.microsoft.com/office/drawing/2014/main" id="{92238495-3D05-49FA-B5B5-3152EA4EF7E8}"/>
                </a:ext>
              </a:extLst>
            </p:cNvPr>
            <p:cNvSpPr/>
            <p:nvPr/>
          </p:nvSpPr>
          <p:spPr>
            <a:xfrm>
              <a:off x="9457932" y="4442994"/>
              <a:ext cx="742122" cy="397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FF</a:t>
              </a:r>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19EC8B3E-192D-4431-9E18-19E346ABE87F}"/>
                </a:ext>
              </a:extLst>
            </p:cNvPr>
            <p:cNvSpPr/>
            <p:nvPr/>
          </p:nvSpPr>
          <p:spPr>
            <a:xfrm>
              <a:off x="9457932" y="3546192"/>
              <a:ext cx="742122" cy="397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FF</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44D3D5FF-0F4F-45B2-9073-E9450584DDCF}"/>
                </a:ext>
              </a:extLst>
            </p:cNvPr>
            <p:cNvSpPr/>
            <p:nvPr/>
          </p:nvSpPr>
          <p:spPr>
            <a:xfrm>
              <a:off x="9457932" y="2589761"/>
              <a:ext cx="742122" cy="397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FF</a:t>
              </a:r>
              <a:endParaRPr kumimoji="1" lang="ja-JP" altLang="en-US" dirty="0">
                <a:solidFill>
                  <a:schemeClr val="tx1"/>
                </a:solidFill>
              </a:endParaRPr>
            </a:p>
          </p:txBody>
        </p:sp>
        <p:sp>
          <p:nvSpPr>
            <p:cNvPr id="15" name="正方形/長方形 14">
              <a:extLst>
                <a:ext uri="{FF2B5EF4-FFF2-40B4-BE49-F238E27FC236}">
                  <a16:creationId xmlns:a16="http://schemas.microsoft.com/office/drawing/2014/main" id="{44EB7893-EF1B-49B5-9C85-C1E8AB9EE58B}"/>
                </a:ext>
              </a:extLst>
            </p:cNvPr>
            <p:cNvSpPr/>
            <p:nvPr/>
          </p:nvSpPr>
          <p:spPr>
            <a:xfrm>
              <a:off x="6694846" y="4491450"/>
              <a:ext cx="742122" cy="397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FF</a:t>
              </a:r>
              <a:endParaRPr kumimoji="1" lang="ja-JP" altLang="en-US" dirty="0">
                <a:solidFill>
                  <a:schemeClr val="tx1"/>
                </a:solidFill>
              </a:endParaRPr>
            </a:p>
          </p:txBody>
        </p:sp>
        <p:sp>
          <p:nvSpPr>
            <p:cNvPr id="16" name="正方形/長方形 15">
              <a:extLst>
                <a:ext uri="{FF2B5EF4-FFF2-40B4-BE49-F238E27FC236}">
                  <a16:creationId xmlns:a16="http://schemas.microsoft.com/office/drawing/2014/main" id="{1B4127EB-CF55-492E-B75C-058CECD8B4F3}"/>
                </a:ext>
              </a:extLst>
            </p:cNvPr>
            <p:cNvSpPr/>
            <p:nvPr/>
          </p:nvSpPr>
          <p:spPr>
            <a:xfrm>
              <a:off x="6694846" y="3540605"/>
              <a:ext cx="742122" cy="397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FF</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959A148D-F668-4E7D-98F1-C6A015EC3705}"/>
                </a:ext>
              </a:extLst>
            </p:cNvPr>
            <p:cNvSpPr/>
            <p:nvPr/>
          </p:nvSpPr>
          <p:spPr>
            <a:xfrm>
              <a:off x="6694846" y="2589761"/>
              <a:ext cx="742122" cy="397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FF</a:t>
              </a:r>
              <a:endParaRPr kumimoji="1" lang="ja-JP" altLang="en-US" dirty="0">
                <a:solidFill>
                  <a:schemeClr val="tx1"/>
                </a:solidFill>
              </a:endParaRPr>
            </a:p>
          </p:txBody>
        </p:sp>
        <p:sp>
          <p:nvSpPr>
            <p:cNvPr id="18" name="正方形/長方形 17">
              <a:extLst>
                <a:ext uri="{FF2B5EF4-FFF2-40B4-BE49-F238E27FC236}">
                  <a16:creationId xmlns:a16="http://schemas.microsoft.com/office/drawing/2014/main" id="{761014A5-7F12-4062-93D5-087C8758ABE3}"/>
                </a:ext>
              </a:extLst>
            </p:cNvPr>
            <p:cNvSpPr/>
            <p:nvPr/>
          </p:nvSpPr>
          <p:spPr>
            <a:xfrm>
              <a:off x="3931760" y="4482749"/>
              <a:ext cx="742122" cy="397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FF</a:t>
              </a:r>
              <a:endParaRPr kumimoji="1" lang="ja-JP" altLang="en-US" dirty="0">
                <a:solidFill>
                  <a:schemeClr val="tx1"/>
                </a:solidFill>
              </a:endParaRPr>
            </a:p>
          </p:txBody>
        </p:sp>
        <p:sp>
          <p:nvSpPr>
            <p:cNvPr id="19" name="正方形/長方形 18">
              <a:extLst>
                <a:ext uri="{FF2B5EF4-FFF2-40B4-BE49-F238E27FC236}">
                  <a16:creationId xmlns:a16="http://schemas.microsoft.com/office/drawing/2014/main" id="{54092CBB-0DEC-42F7-B3DD-31780766A37F}"/>
                </a:ext>
              </a:extLst>
            </p:cNvPr>
            <p:cNvSpPr/>
            <p:nvPr/>
          </p:nvSpPr>
          <p:spPr>
            <a:xfrm>
              <a:off x="3931760" y="3536256"/>
              <a:ext cx="742122" cy="397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FF</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5356E79B-B964-4C8E-AA20-6DFFB073EB9B}"/>
                </a:ext>
              </a:extLst>
            </p:cNvPr>
            <p:cNvSpPr/>
            <p:nvPr/>
          </p:nvSpPr>
          <p:spPr>
            <a:xfrm>
              <a:off x="7844476" y="2589761"/>
              <a:ext cx="1205948" cy="2279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組合せ</a:t>
              </a:r>
              <a:endParaRPr lang="en-US" altLang="ja-JP" dirty="0">
                <a:solidFill>
                  <a:schemeClr val="tx1"/>
                </a:solidFill>
              </a:endParaRPr>
            </a:p>
            <a:p>
              <a:pPr algn="ctr"/>
              <a:r>
                <a:rPr lang="ja-JP" altLang="en-US" dirty="0">
                  <a:solidFill>
                    <a:schemeClr val="tx1"/>
                  </a:solidFill>
                </a:rPr>
                <a:t>回路部</a:t>
              </a:r>
              <a:endParaRPr kumimoji="1" lang="ja-JP" altLang="en-US" dirty="0">
                <a:solidFill>
                  <a:schemeClr val="tx1"/>
                </a:solidFill>
              </a:endParaRPr>
            </a:p>
          </p:txBody>
        </p:sp>
        <p:sp>
          <p:nvSpPr>
            <p:cNvPr id="21" name="正方形/長方形 20">
              <a:extLst>
                <a:ext uri="{FF2B5EF4-FFF2-40B4-BE49-F238E27FC236}">
                  <a16:creationId xmlns:a16="http://schemas.microsoft.com/office/drawing/2014/main" id="{37699431-5A4F-474B-AB43-EB8D1FC45023}"/>
                </a:ext>
              </a:extLst>
            </p:cNvPr>
            <p:cNvSpPr/>
            <p:nvPr/>
          </p:nvSpPr>
          <p:spPr>
            <a:xfrm>
              <a:off x="5081390" y="2589761"/>
              <a:ext cx="1205948" cy="22793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組合せ</a:t>
              </a:r>
              <a:endParaRPr lang="en-US" altLang="ja-JP" dirty="0">
                <a:solidFill>
                  <a:schemeClr val="tx1"/>
                </a:solidFill>
              </a:endParaRPr>
            </a:p>
            <a:p>
              <a:pPr algn="ctr"/>
              <a:r>
                <a:rPr lang="ja-JP" altLang="en-US" dirty="0">
                  <a:solidFill>
                    <a:schemeClr val="tx1"/>
                  </a:solidFill>
                </a:rPr>
                <a:t>回路部</a:t>
              </a:r>
              <a:endParaRPr kumimoji="1" lang="ja-JP" altLang="en-US" dirty="0">
                <a:solidFill>
                  <a:schemeClr val="tx1"/>
                </a:solidFill>
              </a:endParaRPr>
            </a:p>
          </p:txBody>
        </p:sp>
        <p:cxnSp>
          <p:nvCxnSpPr>
            <p:cNvPr id="22" name="直線矢印コネクタ 21">
              <a:extLst>
                <a:ext uri="{FF2B5EF4-FFF2-40B4-BE49-F238E27FC236}">
                  <a16:creationId xmlns:a16="http://schemas.microsoft.com/office/drawing/2014/main" id="{6DC6557E-642D-484B-B3CA-A1706880AD29}"/>
                </a:ext>
              </a:extLst>
            </p:cNvPr>
            <p:cNvCxnSpPr>
              <a:cxnSpLocks/>
              <a:stCxn id="7" idx="3"/>
            </p:cNvCxnSpPr>
            <p:nvPr/>
          </p:nvCxnSpPr>
          <p:spPr>
            <a:xfrm>
              <a:off x="1910796" y="2788546"/>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01716BF4-CEC4-47C1-AB4D-CE8BDBFA356A}"/>
                </a:ext>
              </a:extLst>
            </p:cNvPr>
            <p:cNvCxnSpPr>
              <a:cxnSpLocks/>
            </p:cNvCxnSpPr>
            <p:nvPr/>
          </p:nvCxnSpPr>
          <p:spPr>
            <a:xfrm>
              <a:off x="1910796" y="3721787"/>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AEEC7F5-5238-4A5D-87FB-E3F0D7911223}"/>
                </a:ext>
              </a:extLst>
            </p:cNvPr>
            <p:cNvCxnSpPr>
              <a:cxnSpLocks/>
            </p:cNvCxnSpPr>
            <p:nvPr/>
          </p:nvCxnSpPr>
          <p:spPr>
            <a:xfrm>
              <a:off x="1910796" y="4662692"/>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CAFF9F84-97E1-4D5C-B579-AB8FE0968FB6}"/>
                </a:ext>
              </a:extLst>
            </p:cNvPr>
            <p:cNvCxnSpPr>
              <a:cxnSpLocks/>
            </p:cNvCxnSpPr>
            <p:nvPr/>
          </p:nvCxnSpPr>
          <p:spPr>
            <a:xfrm>
              <a:off x="3524252" y="2788546"/>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CC69EB97-730E-47FC-BFDF-852FA42CEBB1}"/>
                </a:ext>
              </a:extLst>
            </p:cNvPr>
            <p:cNvCxnSpPr>
              <a:cxnSpLocks/>
            </p:cNvCxnSpPr>
            <p:nvPr/>
          </p:nvCxnSpPr>
          <p:spPr>
            <a:xfrm>
              <a:off x="3524252" y="3721787"/>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CB6F1B6-6F15-4529-9D68-ED76E5096FA9}"/>
                </a:ext>
              </a:extLst>
            </p:cNvPr>
            <p:cNvCxnSpPr>
              <a:cxnSpLocks/>
            </p:cNvCxnSpPr>
            <p:nvPr/>
          </p:nvCxnSpPr>
          <p:spPr>
            <a:xfrm>
              <a:off x="3524252" y="4662692"/>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F80FE401-34B3-48E6-854A-B8BB2CA86C25}"/>
                </a:ext>
              </a:extLst>
            </p:cNvPr>
            <p:cNvCxnSpPr>
              <a:cxnSpLocks/>
            </p:cNvCxnSpPr>
            <p:nvPr/>
          </p:nvCxnSpPr>
          <p:spPr>
            <a:xfrm>
              <a:off x="4673882" y="2788546"/>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C496583-BE3A-4B66-9B94-2F6718B50597}"/>
                </a:ext>
              </a:extLst>
            </p:cNvPr>
            <p:cNvCxnSpPr>
              <a:cxnSpLocks/>
            </p:cNvCxnSpPr>
            <p:nvPr/>
          </p:nvCxnSpPr>
          <p:spPr>
            <a:xfrm>
              <a:off x="4673882" y="3721787"/>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9575F09D-ECFD-47BC-BF84-E8B63E6CB93A}"/>
                </a:ext>
              </a:extLst>
            </p:cNvPr>
            <p:cNvCxnSpPr>
              <a:cxnSpLocks/>
            </p:cNvCxnSpPr>
            <p:nvPr/>
          </p:nvCxnSpPr>
          <p:spPr>
            <a:xfrm>
              <a:off x="4673882" y="4662692"/>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5FB656FB-19E7-4B20-898F-14DFD4B66299}"/>
                </a:ext>
              </a:extLst>
            </p:cNvPr>
            <p:cNvCxnSpPr>
              <a:cxnSpLocks/>
            </p:cNvCxnSpPr>
            <p:nvPr/>
          </p:nvCxnSpPr>
          <p:spPr>
            <a:xfrm>
              <a:off x="6287338" y="2788546"/>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B4720E5D-E2F2-4EFD-AE84-74D28D8E5DDB}"/>
                </a:ext>
              </a:extLst>
            </p:cNvPr>
            <p:cNvCxnSpPr>
              <a:cxnSpLocks/>
            </p:cNvCxnSpPr>
            <p:nvPr/>
          </p:nvCxnSpPr>
          <p:spPr>
            <a:xfrm>
              <a:off x="6287338" y="3721787"/>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6EA5BDE-FC91-4E50-97CF-39042A0A688A}"/>
                </a:ext>
              </a:extLst>
            </p:cNvPr>
            <p:cNvCxnSpPr>
              <a:cxnSpLocks/>
            </p:cNvCxnSpPr>
            <p:nvPr/>
          </p:nvCxnSpPr>
          <p:spPr>
            <a:xfrm>
              <a:off x="6287338" y="4701412"/>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AA9E6D53-390F-43E4-A24B-117CC74B29E2}"/>
                </a:ext>
              </a:extLst>
            </p:cNvPr>
            <p:cNvCxnSpPr>
              <a:cxnSpLocks/>
            </p:cNvCxnSpPr>
            <p:nvPr/>
          </p:nvCxnSpPr>
          <p:spPr>
            <a:xfrm>
              <a:off x="7436968" y="2788544"/>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37A9F5AD-450A-4C64-8601-342673F2436C}"/>
                </a:ext>
              </a:extLst>
            </p:cNvPr>
            <p:cNvCxnSpPr>
              <a:cxnSpLocks/>
            </p:cNvCxnSpPr>
            <p:nvPr/>
          </p:nvCxnSpPr>
          <p:spPr>
            <a:xfrm>
              <a:off x="7436968" y="3694246"/>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4592B264-EB7E-4B8D-9E5A-29C8517A375A}"/>
                </a:ext>
              </a:extLst>
            </p:cNvPr>
            <p:cNvCxnSpPr>
              <a:cxnSpLocks/>
            </p:cNvCxnSpPr>
            <p:nvPr/>
          </p:nvCxnSpPr>
          <p:spPr>
            <a:xfrm>
              <a:off x="7436968" y="4690233"/>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7DCF07A-46A8-4725-992C-9FC37A2D9FE6}"/>
                </a:ext>
              </a:extLst>
            </p:cNvPr>
            <p:cNvCxnSpPr>
              <a:cxnSpLocks/>
            </p:cNvCxnSpPr>
            <p:nvPr/>
          </p:nvCxnSpPr>
          <p:spPr>
            <a:xfrm>
              <a:off x="9050424" y="2788544"/>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A88E8C8C-9ED4-4D72-9739-73D7CA182BD7}"/>
                </a:ext>
              </a:extLst>
            </p:cNvPr>
            <p:cNvCxnSpPr>
              <a:cxnSpLocks/>
            </p:cNvCxnSpPr>
            <p:nvPr/>
          </p:nvCxnSpPr>
          <p:spPr>
            <a:xfrm>
              <a:off x="9050424" y="3743940"/>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7D2C8803-8E1E-4C38-95A1-9C1E3A85E703}"/>
                </a:ext>
              </a:extLst>
            </p:cNvPr>
            <p:cNvCxnSpPr>
              <a:cxnSpLocks/>
            </p:cNvCxnSpPr>
            <p:nvPr/>
          </p:nvCxnSpPr>
          <p:spPr>
            <a:xfrm>
              <a:off x="9050424" y="4641777"/>
              <a:ext cx="4075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55F6B14D-ED87-4746-896F-09304F82FC7B}"/>
                </a:ext>
              </a:extLst>
            </p:cNvPr>
            <p:cNvSpPr txBox="1"/>
            <p:nvPr/>
          </p:nvSpPr>
          <p:spPr>
            <a:xfrm>
              <a:off x="573520" y="2925213"/>
              <a:ext cx="495512" cy="1915345"/>
            </a:xfrm>
            <a:prstGeom prst="rect">
              <a:avLst/>
            </a:prstGeom>
            <a:noFill/>
          </p:spPr>
          <p:txBody>
            <a:bodyPr vert="eaVert" wrap="square" rtlCol="0">
              <a:spAutoFit/>
            </a:bodyPr>
            <a:lstStyle/>
            <a:p>
              <a:r>
                <a:rPr kumimoji="1" lang="ja-JP" altLang="en-US" dirty="0"/>
                <a:t>スキャンイン</a:t>
              </a:r>
            </a:p>
          </p:txBody>
        </p:sp>
        <p:sp>
          <p:nvSpPr>
            <p:cNvPr id="41" name="テキスト ボックス 40">
              <a:extLst>
                <a:ext uri="{FF2B5EF4-FFF2-40B4-BE49-F238E27FC236}">
                  <a16:creationId xmlns:a16="http://schemas.microsoft.com/office/drawing/2014/main" id="{E0E4D4AF-A2E9-445A-88DA-E4C7366D148D}"/>
                </a:ext>
              </a:extLst>
            </p:cNvPr>
            <p:cNvSpPr txBox="1"/>
            <p:nvPr/>
          </p:nvSpPr>
          <p:spPr>
            <a:xfrm>
              <a:off x="10247357" y="2824786"/>
              <a:ext cx="495512" cy="2250998"/>
            </a:xfrm>
            <a:prstGeom prst="rect">
              <a:avLst/>
            </a:prstGeom>
            <a:noFill/>
          </p:spPr>
          <p:txBody>
            <a:bodyPr vert="eaVert" wrap="square" rtlCol="0">
              <a:spAutoFit/>
            </a:bodyPr>
            <a:lstStyle/>
            <a:p>
              <a:r>
                <a:rPr kumimoji="1" lang="ja-JP" altLang="en-US" dirty="0"/>
                <a:t>スキャンアウト</a:t>
              </a:r>
            </a:p>
          </p:txBody>
        </p:sp>
        <p:sp>
          <p:nvSpPr>
            <p:cNvPr id="42" name="テキスト ボックス 41">
              <a:extLst>
                <a:ext uri="{FF2B5EF4-FFF2-40B4-BE49-F238E27FC236}">
                  <a16:creationId xmlns:a16="http://schemas.microsoft.com/office/drawing/2014/main" id="{62BF1055-78A3-4DB1-9F2A-58D25108D0D2}"/>
                </a:ext>
              </a:extLst>
            </p:cNvPr>
            <p:cNvSpPr txBox="1"/>
            <p:nvPr/>
          </p:nvSpPr>
          <p:spPr>
            <a:xfrm>
              <a:off x="2172530" y="2159729"/>
              <a:ext cx="1702283" cy="413290"/>
            </a:xfrm>
            <a:prstGeom prst="rect">
              <a:avLst/>
            </a:prstGeom>
            <a:noFill/>
          </p:spPr>
          <p:txBody>
            <a:bodyPr wrap="square" rtlCol="0">
              <a:spAutoFit/>
            </a:bodyPr>
            <a:lstStyle/>
            <a:p>
              <a:r>
                <a:rPr kumimoji="1" lang="en-US" altLang="ja-JP" dirty="0"/>
                <a:t>1st</a:t>
              </a:r>
              <a:r>
                <a:rPr kumimoji="1" lang="ja-JP" altLang="en-US" dirty="0"/>
                <a:t>サイクル</a:t>
              </a:r>
            </a:p>
          </p:txBody>
        </p:sp>
        <p:sp>
          <p:nvSpPr>
            <p:cNvPr id="43" name="テキスト ボックス 42">
              <a:extLst>
                <a:ext uri="{FF2B5EF4-FFF2-40B4-BE49-F238E27FC236}">
                  <a16:creationId xmlns:a16="http://schemas.microsoft.com/office/drawing/2014/main" id="{0524DADA-331E-4407-9675-4063F8CCF762}"/>
                </a:ext>
              </a:extLst>
            </p:cNvPr>
            <p:cNvSpPr txBox="1"/>
            <p:nvPr/>
          </p:nvSpPr>
          <p:spPr>
            <a:xfrm>
              <a:off x="4935605" y="2159727"/>
              <a:ext cx="1702313" cy="413290"/>
            </a:xfrm>
            <a:prstGeom prst="rect">
              <a:avLst/>
            </a:prstGeom>
            <a:noFill/>
          </p:spPr>
          <p:txBody>
            <a:bodyPr wrap="square" rtlCol="0">
              <a:spAutoFit/>
            </a:bodyPr>
            <a:lstStyle/>
            <a:p>
              <a:r>
                <a:rPr lang="en-US" altLang="ja-JP" dirty="0"/>
                <a:t>2nd</a:t>
              </a:r>
              <a:r>
                <a:rPr kumimoji="1" lang="ja-JP" altLang="en-US" dirty="0"/>
                <a:t>サイクル</a:t>
              </a:r>
            </a:p>
          </p:txBody>
        </p:sp>
        <p:sp>
          <p:nvSpPr>
            <p:cNvPr id="44" name="テキスト ボックス 43">
              <a:extLst>
                <a:ext uri="{FF2B5EF4-FFF2-40B4-BE49-F238E27FC236}">
                  <a16:creationId xmlns:a16="http://schemas.microsoft.com/office/drawing/2014/main" id="{011FA133-B828-41D2-A4D2-0B422B6094E6}"/>
                </a:ext>
              </a:extLst>
            </p:cNvPr>
            <p:cNvSpPr txBox="1"/>
            <p:nvPr/>
          </p:nvSpPr>
          <p:spPr>
            <a:xfrm>
              <a:off x="7698702" y="2151028"/>
              <a:ext cx="1721753" cy="413290"/>
            </a:xfrm>
            <a:prstGeom prst="rect">
              <a:avLst/>
            </a:prstGeom>
            <a:noFill/>
          </p:spPr>
          <p:txBody>
            <a:bodyPr wrap="square" rtlCol="0">
              <a:spAutoFit/>
            </a:bodyPr>
            <a:lstStyle/>
            <a:p>
              <a:r>
                <a:rPr lang="en-US" altLang="ja-JP" dirty="0"/>
                <a:t>3rd</a:t>
              </a:r>
              <a:r>
                <a:rPr kumimoji="1" lang="ja-JP" altLang="en-US" dirty="0"/>
                <a:t>サイクル</a:t>
              </a:r>
            </a:p>
          </p:txBody>
        </p:sp>
      </p:grpSp>
      <p:sp>
        <p:nvSpPr>
          <p:cNvPr id="46" name="スライド番号プレースホルダー 45">
            <a:extLst>
              <a:ext uri="{FF2B5EF4-FFF2-40B4-BE49-F238E27FC236}">
                <a16:creationId xmlns:a16="http://schemas.microsoft.com/office/drawing/2014/main" id="{747846AA-5799-4181-9DA7-8D200A03B410}"/>
              </a:ext>
            </a:extLst>
          </p:cNvPr>
          <p:cNvSpPr>
            <a:spLocks noGrp="1"/>
          </p:cNvSpPr>
          <p:nvPr>
            <p:ph type="sldNum" sz="quarter" idx="12"/>
          </p:nvPr>
        </p:nvSpPr>
        <p:spPr/>
        <p:txBody>
          <a:bodyPr/>
          <a:lstStyle/>
          <a:p>
            <a:fld id="{FB89EF82-423D-4D76-A221-725587409351}" type="slidenum">
              <a:rPr kumimoji="1" lang="ja-JP" altLang="en-US" sz="1600" smtClean="0"/>
              <a:t>5</a:t>
            </a:fld>
            <a:endParaRPr kumimoji="1" lang="ja-JP" altLang="en-US" sz="1600" dirty="0"/>
          </a:p>
        </p:txBody>
      </p:sp>
      <p:grpSp>
        <p:nvGrpSpPr>
          <p:cNvPr id="59" name="グループ化 58">
            <a:extLst>
              <a:ext uri="{FF2B5EF4-FFF2-40B4-BE49-F238E27FC236}">
                <a16:creationId xmlns:a16="http://schemas.microsoft.com/office/drawing/2014/main" id="{BA5B8FC2-36E9-4F82-8B96-76913866C966}"/>
              </a:ext>
            </a:extLst>
          </p:cNvPr>
          <p:cNvGrpSpPr/>
          <p:nvPr/>
        </p:nvGrpSpPr>
        <p:grpSpPr>
          <a:xfrm>
            <a:off x="684468" y="3196366"/>
            <a:ext cx="10084904" cy="3348970"/>
            <a:chOff x="684468" y="3196366"/>
            <a:chExt cx="10084904" cy="3348970"/>
          </a:xfrm>
        </p:grpSpPr>
        <p:sp>
          <p:nvSpPr>
            <p:cNvPr id="45" name="テキスト ボックス 44">
              <a:extLst>
                <a:ext uri="{FF2B5EF4-FFF2-40B4-BE49-F238E27FC236}">
                  <a16:creationId xmlns:a16="http://schemas.microsoft.com/office/drawing/2014/main" id="{620135EE-00EA-4E1F-B9BF-8A8EC8DAAB0B}"/>
                </a:ext>
              </a:extLst>
            </p:cNvPr>
            <p:cNvSpPr txBox="1"/>
            <p:nvPr/>
          </p:nvSpPr>
          <p:spPr>
            <a:xfrm>
              <a:off x="684468" y="6176004"/>
              <a:ext cx="10084904" cy="369332"/>
            </a:xfrm>
            <a:prstGeom prst="rect">
              <a:avLst/>
            </a:prstGeom>
            <a:noFill/>
          </p:spPr>
          <p:txBody>
            <a:bodyPr wrap="square" rtlCol="0">
              <a:spAutoFit/>
            </a:bodyPr>
            <a:lstStyle/>
            <a:p>
              <a:r>
                <a:rPr kumimoji="1" lang="ja-JP" altLang="en-US" dirty="0"/>
                <a:t>問題点：一部のフリップフロップが固定値となることでキャプチャパターンのランダム性が低下</a:t>
              </a:r>
            </a:p>
          </p:txBody>
        </p:sp>
        <p:sp>
          <p:nvSpPr>
            <p:cNvPr id="47" name="矢印: 上カーブ 46">
              <a:extLst>
                <a:ext uri="{FF2B5EF4-FFF2-40B4-BE49-F238E27FC236}">
                  <a16:creationId xmlns:a16="http://schemas.microsoft.com/office/drawing/2014/main" id="{CDD63043-4C06-4A34-B02D-12E297879290}"/>
                </a:ext>
              </a:extLst>
            </p:cNvPr>
            <p:cNvSpPr/>
            <p:nvPr/>
          </p:nvSpPr>
          <p:spPr>
            <a:xfrm>
              <a:off x="2305136" y="5380727"/>
              <a:ext cx="2386125" cy="360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矢印: 上カーブ 47">
              <a:extLst>
                <a:ext uri="{FF2B5EF4-FFF2-40B4-BE49-F238E27FC236}">
                  <a16:creationId xmlns:a16="http://schemas.microsoft.com/office/drawing/2014/main" id="{5984B1DF-4887-4398-9E90-7E86E7C07912}"/>
                </a:ext>
              </a:extLst>
            </p:cNvPr>
            <p:cNvSpPr/>
            <p:nvPr/>
          </p:nvSpPr>
          <p:spPr>
            <a:xfrm>
              <a:off x="4858820" y="5375663"/>
              <a:ext cx="2386125" cy="360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矢印: 上カーブ 48">
              <a:extLst>
                <a:ext uri="{FF2B5EF4-FFF2-40B4-BE49-F238E27FC236}">
                  <a16:creationId xmlns:a16="http://schemas.microsoft.com/office/drawing/2014/main" id="{B7A1312C-9F06-4201-8C6A-4D24B46FDCB2}"/>
                </a:ext>
              </a:extLst>
            </p:cNvPr>
            <p:cNvSpPr/>
            <p:nvPr/>
          </p:nvSpPr>
          <p:spPr>
            <a:xfrm>
              <a:off x="7372662" y="5386236"/>
              <a:ext cx="2386125" cy="3600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ボックス 50">
              <a:extLst>
                <a:ext uri="{FF2B5EF4-FFF2-40B4-BE49-F238E27FC236}">
                  <a16:creationId xmlns:a16="http://schemas.microsoft.com/office/drawing/2014/main" id="{EF7C1FA3-C8B3-4206-BECE-E0F0F2951719}"/>
                </a:ext>
              </a:extLst>
            </p:cNvPr>
            <p:cNvSpPr txBox="1"/>
            <p:nvPr/>
          </p:nvSpPr>
          <p:spPr>
            <a:xfrm>
              <a:off x="3171513" y="5755636"/>
              <a:ext cx="653369" cy="338554"/>
            </a:xfrm>
            <a:prstGeom prst="rect">
              <a:avLst/>
            </a:prstGeom>
            <a:noFill/>
          </p:spPr>
          <p:txBody>
            <a:bodyPr wrap="square" rtlCol="0">
              <a:spAutoFit/>
            </a:bodyPr>
            <a:lstStyle/>
            <a:p>
              <a:r>
                <a:rPr kumimoji="1" lang="ja-JP" altLang="en-US" sz="1600" dirty="0">
                  <a:solidFill>
                    <a:schemeClr val="accent1"/>
                  </a:solidFill>
                </a:rPr>
                <a:t>低下</a:t>
              </a:r>
            </a:p>
          </p:txBody>
        </p:sp>
        <p:sp>
          <p:nvSpPr>
            <p:cNvPr id="52" name="正方形/長方形 51">
              <a:extLst>
                <a:ext uri="{FF2B5EF4-FFF2-40B4-BE49-F238E27FC236}">
                  <a16:creationId xmlns:a16="http://schemas.microsoft.com/office/drawing/2014/main" id="{CF78D393-F338-4B87-8B11-0B2A1925F386}"/>
                </a:ext>
              </a:extLst>
            </p:cNvPr>
            <p:cNvSpPr/>
            <p:nvPr/>
          </p:nvSpPr>
          <p:spPr>
            <a:xfrm>
              <a:off x="1620989" y="3217797"/>
              <a:ext cx="957136" cy="21149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A706DB1A-282B-4E7A-9637-2B5580AB7E83}"/>
                </a:ext>
              </a:extLst>
            </p:cNvPr>
            <p:cNvSpPr/>
            <p:nvPr/>
          </p:nvSpPr>
          <p:spPr>
            <a:xfrm>
              <a:off x="4175046" y="3211713"/>
              <a:ext cx="957136" cy="21149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71B3CAFE-365F-487B-A182-EA6F561F09DE}"/>
                </a:ext>
              </a:extLst>
            </p:cNvPr>
            <p:cNvSpPr/>
            <p:nvPr/>
          </p:nvSpPr>
          <p:spPr>
            <a:xfrm>
              <a:off x="6740259" y="3219978"/>
              <a:ext cx="957136" cy="21149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0EE0729F-D89A-4F4B-B349-067C0A850609}"/>
                </a:ext>
              </a:extLst>
            </p:cNvPr>
            <p:cNvSpPr/>
            <p:nvPr/>
          </p:nvSpPr>
          <p:spPr>
            <a:xfrm>
              <a:off x="9302135" y="3196366"/>
              <a:ext cx="957136" cy="21149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DC383FEA-4A51-43A9-9932-931B6B0F35AC}"/>
                </a:ext>
              </a:extLst>
            </p:cNvPr>
            <p:cNvSpPr txBox="1"/>
            <p:nvPr/>
          </p:nvSpPr>
          <p:spPr>
            <a:xfrm>
              <a:off x="5769315" y="5726852"/>
              <a:ext cx="653369" cy="338554"/>
            </a:xfrm>
            <a:prstGeom prst="rect">
              <a:avLst/>
            </a:prstGeom>
            <a:noFill/>
          </p:spPr>
          <p:txBody>
            <a:bodyPr wrap="square" rtlCol="0">
              <a:spAutoFit/>
            </a:bodyPr>
            <a:lstStyle/>
            <a:p>
              <a:r>
                <a:rPr kumimoji="1" lang="ja-JP" altLang="en-US" sz="1600" dirty="0">
                  <a:solidFill>
                    <a:schemeClr val="accent1"/>
                  </a:solidFill>
                </a:rPr>
                <a:t>低下</a:t>
              </a:r>
            </a:p>
          </p:txBody>
        </p:sp>
        <p:sp>
          <p:nvSpPr>
            <p:cNvPr id="58" name="テキスト ボックス 57">
              <a:extLst>
                <a:ext uri="{FF2B5EF4-FFF2-40B4-BE49-F238E27FC236}">
                  <a16:creationId xmlns:a16="http://schemas.microsoft.com/office/drawing/2014/main" id="{E098F98D-E2E1-4AF6-9829-244654743FAA}"/>
                </a:ext>
              </a:extLst>
            </p:cNvPr>
            <p:cNvSpPr txBox="1"/>
            <p:nvPr/>
          </p:nvSpPr>
          <p:spPr>
            <a:xfrm>
              <a:off x="8283915" y="5769982"/>
              <a:ext cx="653369" cy="338554"/>
            </a:xfrm>
            <a:prstGeom prst="rect">
              <a:avLst/>
            </a:prstGeom>
            <a:noFill/>
          </p:spPr>
          <p:txBody>
            <a:bodyPr wrap="square" rtlCol="0">
              <a:spAutoFit/>
            </a:bodyPr>
            <a:lstStyle/>
            <a:p>
              <a:r>
                <a:rPr kumimoji="1" lang="ja-JP" altLang="en-US" sz="1600" dirty="0">
                  <a:solidFill>
                    <a:schemeClr val="accent1"/>
                  </a:solidFill>
                </a:rPr>
                <a:t>低下</a:t>
              </a:r>
            </a:p>
          </p:txBody>
        </p:sp>
      </p:grpSp>
    </p:spTree>
    <p:extLst>
      <p:ext uri="{BB962C8B-B14F-4D97-AF65-F5344CB8AC3E}">
        <p14:creationId xmlns:p14="http://schemas.microsoft.com/office/powerpoint/2010/main" val="400769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anim calcmode="lin" valueType="num">
                                      <p:cBhvr>
                                        <p:cTn id="8" dur="1000" fill="hold"/>
                                        <p:tgtEl>
                                          <p:spTgt spid="59"/>
                                        </p:tgtEl>
                                        <p:attrNameLst>
                                          <p:attrName>ppt_x</p:attrName>
                                        </p:attrNameLst>
                                      </p:cBhvr>
                                      <p:tavLst>
                                        <p:tav tm="0">
                                          <p:val>
                                            <p:strVal val="#ppt_x"/>
                                          </p:val>
                                        </p:tav>
                                        <p:tav tm="100000">
                                          <p:val>
                                            <p:strVal val="#ppt_x"/>
                                          </p:val>
                                        </p:tav>
                                      </p:tavLst>
                                    </p:anim>
                                    <p:anim calcmode="lin" valueType="num">
                                      <p:cBhvr>
                                        <p:cTn id="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F07FC-B10C-4FA8-A52E-92F35678437C}"/>
              </a:ext>
            </a:extLst>
          </p:cNvPr>
          <p:cNvSpPr>
            <a:spLocks noGrp="1"/>
          </p:cNvSpPr>
          <p:nvPr>
            <p:ph type="title"/>
          </p:nvPr>
        </p:nvSpPr>
        <p:spPr>
          <a:xfrm>
            <a:off x="838199" y="365125"/>
            <a:ext cx="10942983" cy="1325563"/>
          </a:xfrm>
        </p:spPr>
        <p:txBody>
          <a:bodyPr/>
          <a:lstStyle/>
          <a:p>
            <a:r>
              <a:rPr lang="ja-JP" altLang="en-US" dirty="0"/>
              <a:t>研究の背景</a:t>
            </a:r>
            <a:r>
              <a:rPr lang="en-US" altLang="ja-JP" sz="3600" dirty="0"/>
              <a:t>~</a:t>
            </a:r>
            <a:r>
              <a:rPr lang="ja-JP" altLang="en-US" sz="3600" dirty="0"/>
              <a:t>メルセンヌ・ツイスタ</a:t>
            </a:r>
            <a:r>
              <a:rPr lang="en-US" altLang="ja-JP" sz="3600" dirty="0"/>
              <a:t>~</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1B260406-0C1C-475A-96E8-0CE5D95CA77B}"/>
                  </a:ext>
                </a:extLst>
              </p:cNvPr>
              <p:cNvSpPr>
                <a:spLocks noGrp="1"/>
              </p:cNvSpPr>
              <p:nvPr>
                <p:ph idx="1"/>
              </p:nvPr>
            </p:nvSpPr>
            <p:spPr/>
            <p:txBody>
              <a:bodyPr>
                <a:normAutofit/>
              </a:bodyPr>
              <a:lstStyle/>
              <a:p>
                <a:r>
                  <a:rPr kumimoji="1" lang="en-US" altLang="ja-JP" sz="2400" dirty="0"/>
                  <a:t>LFSR</a:t>
                </a:r>
                <a:r>
                  <a:rPr lang="ja-JP" altLang="en-US" sz="2400" dirty="0"/>
                  <a:t>では</a:t>
                </a:r>
                <a:r>
                  <a:rPr kumimoji="1" lang="ja-JP" altLang="en-US" sz="2400" dirty="0"/>
                  <a:t>検出される故障に重複が多く，</a:t>
                </a:r>
                <a:r>
                  <a:rPr lang="ja-JP" altLang="en-US" sz="2400" dirty="0"/>
                  <a:t>少ないパターン数で高い故障検出率を得ることが困難</a:t>
                </a:r>
                <a:endParaRPr lang="en-US" altLang="ja-JP" sz="2400" dirty="0"/>
              </a:p>
              <a:p>
                <a:r>
                  <a:rPr lang="ja-JP" altLang="en-US" sz="2400" dirty="0"/>
                  <a:t>マルチサイクルテストにおいてキャプチャパターンのランダム性低下により、テストパターン数の削減の効果が減少</a:t>
                </a: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r>
                  <a:rPr lang="ja-JP" altLang="en-US" sz="2400" dirty="0"/>
                  <a:t>別の擬似乱数生成法に，</a:t>
                </a:r>
                <a:r>
                  <a:rPr lang="ja-JP" altLang="en-US" sz="2400" b="1" dirty="0"/>
                  <a:t>メルセンヌ・ツイスタ</a:t>
                </a:r>
                <a:r>
                  <a:rPr lang="ja-JP" altLang="en-US" sz="2400" dirty="0"/>
                  <a:t>アルゴリズムがある</a:t>
                </a:r>
                <a:endParaRPr lang="en-US" altLang="ja-JP" sz="2400" dirty="0"/>
              </a:p>
              <a:p>
                <a:r>
                  <a:rPr lang="ja-JP" altLang="en-US" sz="2400" dirty="0"/>
                  <a:t>周期が</a:t>
                </a:r>
                <a14:m>
                  <m:oMath xmlns:m="http://schemas.openxmlformats.org/officeDocument/2006/math">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2</m:t>
                        </m:r>
                      </m:e>
                      <m:sup>
                        <m:r>
                          <a:rPr lang="en-US" altLang="ja-JP" sz="2400" b="0" i="1" smtClean="0">
                            <a:latin typeface="Cambria Math" panose="02040503050406030204" pitchFamily="18" charset="0"/>
                          </a:rPr>
                          <m:t>19937</m:t>
                        </m:r>
                      </m:sup>
                    </m:sSup>
                    <m:r>
                      <a:rPr lang="en-US" altLang="ja-JP" sz="2400" b="0" i="1" smtClean="0">
                        <a:latin typeface="Cambria Math" panose="02040503050406030204" pitchFamily="18" charset="0"/>
                      </a:rPr>
                      <m:t>−1</m:t>
                    </m:r>
                  </m:oMath>
                </a14:m>
                <a:r>
                  <a:rPr lang="ja-JP" altLang="en-US" sz="2400" dirty="0"/>
                  <a:t>と非常に長い</a:t>
                </a:r>
                <a:endParaRPr lang="en-US" altLang="ja-JP" sz="2400" dirty="0"/>
              </a:p>
              <a:p>
                <a:r>
                  <a:rPr lang="ja-JP" altLang="en-US" sz="2400" dirty="0"/>
                  <a:t>出力の連続した値間での相関が無視できる程小さい</a:t>
                </a:r>
                <a:endParaRPr lang="en-US" altLang="ja-JP" sz="2400" dirty="0"/>
              </a:p>
            </p:txBody>
          </p:sp>
        </mc:Choice>
        <mc:Fallback>
          <p:sp>
            <p:nvSpPr>
              <p:cNvPr id="3" name="コンテンツ プレースホルダー 2">
                <a:extLst>
                  <a:ext uri="{FF2B5EF4-FFF2-40B4-BE49-F238E27FC236}">
                    <a16:creationId xmlns:a16="http://schemas.microsoft.com/office/drawing/2014/main" id="{1B260406-0C1C-475A-96E8-0CE5D95CA77B}"/>
                  </a:ext>
                </a:extLst>
              </p:cNvPr>
              <p:cNvSpPr>
                <a:spLocks noGrp="1" noRot="1" noChangeAspect="1" noMove="1" noResize="1" noEditPoints="1" noAdjustHandles="1" noChangeArrowheads="1" noChangeShapeType="1" noTextEdit="1"/>
              </p:cNvSpPr>
              <p:nvPr>
                <p:ph idx="1"/>
              </p:nvPr>
            </p:nvSpPr>
            <p:spPr>
              <a:blipFill>
                <a:blip r:embed="rId3"/>
                <a:stretch>
                  <a:fillRect l="-928" t="-1821" r="-464" b="-1401"/>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1F524F92-B06D-4126-BD76-F703170FFD2C}"/>
              </a:ext>
            </a:extLst>
          </p:cNvPr>
          <p:cNvPicPr>
            <a:picLocks noChangeAspect="1"/>
          </p:cNvPicPr>
          <p:nvPr/>
        </p:nvPicPr>
        <p:blipFill>
          <a:blip r:embed="rId4"/>
          <a:stretch>
            <a:fillRect/>
          </a:stretch>
        </p:blipFill>
        <p:spPr>
          <a:xfrm>
            <a:off x="4886151" y="3429000"/>
            <a:ext cx="1209849" cy="998775"/>
          </a:xfrm>
          <a:prstGeom prst="rect">
            <a:avLst/>
          </a:prstGeom>
        </p:spPr>
      </p:pic>
      <p:sp>
        <p:nvSpPr>
          <p:cNvPr id="6" name="スライド番号プレースホルダー 5">
            <a:extLst>
              <a:ext uri="{FF2B5EF4-FFF2-40B4-BE49-F238E27FC236}">
                <a16:creationId xmlns:a16="http://schemas.microsoft.com/office/drawing/2014/main" id="{A8C4416E-763E-4FDB-BD51-65FD10671BE9}"/>
              </a:ext>
            </a:extLst>
          </p:cNvPr>
          <p:cNvSpPr>
            <a:spLocks noGrp="1"/>
          </p:cNvSpPr>
          <p:nvPr>
            <p:ph type="sldNum" sz="quarter" idx="12"/>
          </p:nvPr>
        </p:nvSpPr>
        <p:spPr/>
        <p:txBody>
          <a:bodyPr/>
          <a:lstStyle/>
          <a:p>
            <a:fld id="{FB89EF82-423D-4D76-A221-725587409351}" type="slidenum">
              <a:rPr kumimoji="1" lang="ja-JP" altLang="en-US" sz="1600" smtClean="0"/>
              <a:t>6</a:t>
            </a:fld>
            <a:endParaRPr kumimoji="1" lang="ja-JP" altLang="en-US" sz="1600" dirty="0"/>
          </a:p>
        </p:txBody>
      </p:sp>
    </p:spTree>
    <p:extLst>
      <p:ext uri="{BB962C8B-B14F-4D97-AF65-F5344CB8AC3E}">
        <p14:creationId xmlns:p14="http://schemas.microsoft.com/office/powerpoint/2010/main" val="17169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48751D-6B7D-4D25-83C4-6C00F2B66744}"/>
              </a:ext>
            </a:extLst>
          </p:cNvPr>
          <p:cNvSpPr>
            <a:spLocks noGrp="1"/>
          </p:cNvSpPr>
          <p:nvPr>
            <p:ph type="title"/>
          </p:nvPr>
        </p:nvSpPr>
        <p:spPr/>
        <p:txBody>
          <a:bodyPr/>
          <a:lstStyle/>
          <a:p>
            <a:r>
              <a:rPr kumimoji="1" lang="ja-JP" altLang="en-US" dirty="0"/>
              <a:t>研究の目的・目標</a:t>
            </a:r>
          </a:p>
        </p:txBody>
      </p:sp>
      <p:sp>
        <p:nvSpPr>
          <p:cNvPr id="3" name="コンテンツ プレースホルダー 2">
            <a:extLst>
              <a:ext uri="{FF2B5EF4-FFF2-40B4-BE49-F238E27FC236}">
                <a16:creationId xmlns:a16="http://schemas.microsoft.com/office/drawing/2014/main" id="{FABE4968-1485-443B-8606-7EF8FEFAA7BE}"/>
              </a:ext>
            </a:extLst>
          </p:cNvPr>
          <p:cNvSpPr>
            <a:spLocks noGrp="1"/>
          </p:cNvSpPr>
          <p:nvPr>
            <p:ph idx="1"/>
          </p:nvPr>
        </p:nvSpPr>
        <p:spPr/>
        <p:txBody>
          <a:bodyPr>
            <a:normAutofit/>
          </a:bodyPr>
          <a:lstStyle/>
          <a:p>
            <a:pPr marL="0" indent="0">
              <a:buNone/>
            </a:pPr>
            <a:r>
              <a:rPr kumimoji="1" lang="ja-JP" altLang="en-US" dirty="0"/>
              <a:t>目的：</a:t>
            </a:r>
            <a:endParaRPr kumimoji="1" lang="en-US" altLang="ja-JP" dirty="0"/>
          </a:p>
          <a:p>
            <a:pPr marL="457200" lvl="1" indent="0">
              <a:buNone/>
            </a:pPr>
            <a:r>
              <a:rPr kumimoji="1" lang="ja-JP" altLang="en-US" dirty="0"/>
              <a:t>スキャンベース</a:t>
            </a:r>
            <a:r>
              <a:rPr kumimoji="1" lang="en-US" altLang="ja-JP" dirty="0"/>
              <a:t>BIST</a:t>
            </a:r>
            <a:r>
              <a:rPr kumimoji="1" lang="ja-JP" altLang="en-US" dirty="0"/>
              <a:t>によるマルチサイクルテストにおけるメルセンヌ・ツイスタの有効性を検証する</a:t>
            </a:r>
            <a:endParaRPr kumimoji="1" lang="en-US" altLang="ja-JP" dirty="0"/>
          </a:p>
          <a:p>
            <a:endParaRPr lang="en-US" altLang="ja-JP" sz="2800" dirty="0"/>
          </a:p>
          <a:p>
            <a:pPr marL="0" indent="0">
              <a:buNone/>
            </a:pPr>
            <a:r>
              <a:rPr lang="ja-JP" altLang="en-US" dirty="0"/>
              <a:t>目標：</a:t>
            </a:r>
            <a:endParaRPr lang="en-US" altLang="ja-JP" dirty="0"/>
          </a:p>
          <a:p>
            <a:pPr lvl="1"/>
            <a:r>
              <a:rPr kumimoji="1" lang="ja-JP" altLang="en-US" dirty="0"/>
              <a:t>各疑似乱数生成器の乱数性評価</a:t>
            </a:r>
            <a:endParaRPr kumimoji="1" lang="en-US" altLang="ja-JP" dirty="0"/>
          </a:p>
          <a:p>
            <a:pPr lvl="1"/>
            <a:r>
              <a:rPr kumimoji="1" lang="ja-JP" altLang="en-US" dirty="0"/>
              <a:t>メルセンヌ・ツイスタをマルチサイクルテストにおけるテストパターン発生器</a:t>
            </a:r>
            <a:r>
              <a:rPr lang="ja-JP" altLang="en-US" dirty="0"/>
              <a:t>として実装し、その効果を</a:t>
            </a:r>
            <a:r>
              <a:rPr kumimoji="1" lang="ja-JP" altLang="en-US" dirty="0"/>
              <a:t>評価する</a:t>
            </a:r>
          </a:p>
        </p:txBody>
      </p:sp>
      <p:sp>
        <p:nvSpPr>
          <p:cNvPr id="5" name="スライド番号プレースホルダー 4">
            <a:extLst>
              <a:ext uri="{FF2B5EF4-FFF2-40B4-BE49-F238E27FC236}">
                <a16:creationId xmlns:a16="http://schemas.microsoft.com/office/drawing/2014/main" id="{829DA413-1C25-4B31-80D4-D0A7FAAFF5EE}"/>
              </a:ext>
            </a:extLst>
          </p:cNvPr>
          <p:cNvSpPr>
            <a:spLocks noGrp="1"/>
          </p:cNvSpPr>
          <p:nvPr>
            <p:ph type="sldNum" sz="quarter" idx="12"/>
          </p:nvPr>
        </p:nvSpPr>
        <p:spPr/>
        <p:txBody>
          <a:bodyPr/>
          <a:lstStyle/>
          <a:p>
            <a:fld id="{FB89EF82-423D-4D76-A221-725587409351}" type="slidenum">
              <a:rPr kumimoji="1" lang="ja-JP" altLang="en-US" sz="1600" smtClean="0"/>
              <a:t>7</a:t>
            </a:fld>
            <a:endParaRPr kumimoji="1" lang="ja-JP" altLang="en-US" sz="1600" dirty="0"/>
          </a:p>
        </p:txBody>
      </p:sp>
    </p:spTree>
    <p:extLst>
      <p:ext uri="{BB962C8B-B14F-4D97-AF65-F5344CB8AC3E}">
        <p14:creationId xmlns:p14="http://schemas.microsoft.com/office/powerpoint/2010/main" val="3760422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評価方法について</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n"/>
            </a:pPr>
            <a:r>
              <a:rPr kumimoji="1" lang="ja-JP" altLang="en-US" sz="2400" dirty="0"/>
              <a:t>乱数性の評価</a:t>
            </a:r>
            <a:endParaRPr kumimoji="1" lang="en-US" altLang="ja-JP" sz="2400" dirty="0"/>
          </a:p>
          <a:p>
            <a:pPr>
              <a:buFont typeface="Wingdings" panose="05000000000000000000" pitchFamily="2" charset="2"/>
              <a:buChar char="n"/>
            </a:pPr>
            <a:endParaRPr kumimoji="1" lang="en-US" altLang="ja-JP" sz="2400" dirty="0"/>
          </a:p>
          <a:p>
            <a:pPr>
              <a:buFont typeface="Wingdings" panose="05000000000000000000" pitchFamily="2" charset="2"/>
              <a:buChar char="n"/>
            </a:pPr>
            <a:endParaRPr lang="en-US" altLang="ja-JP" sz="2400" dirty="0"/>
          </a:p>
          <a:p>
            <a:pPr>
              <a:buFont typeface="Wingdings" panose="05000000000000000000" pitchFamily="2" charset="2"/>
              <a:buChar char="n"/>
            </a:pPr>
            <a:endParaRPr kumimoji="1" lang="en-US" altLang="ja-JP" sz="2400" dirty="0"/>
          </a:p>
          <a:p>
            <a:pPr marL="0" indent="0">
              <a:buNone/>
            </a:pPr>
            <a:endParaRPr kumimoji="1" lang="en-US" altLang="ja-JP" sz="5400" dirty="0"/>
          </a:p>
          <a:p>
            <a:pPr>
              <a:buFont typeface="Wingdings" panose="05000000000000000000" pitchFamily="2" charset="2"/>
              <a:buChar char="n"/>
            </a:pPr>
            <a:r>
              <a:rPr lang="ja-JP" altLang="en-US" sz="2400" dirty="0"/>
              <a:t>故障シミュレーションにおける故障検出率での評価</a:t>
            </a:r>
            <a:endParaRPr kumimoji="1" lang="ja-JP" altLang="en-US" sz="2400" dirty="0"/>
          </a:p>
        </p:txBody>
      </p:sp>
      <p:sp>
        <p:nvSpPr>
          <p:cNvPr id="4" name="スライド番号プレースホルダー 3">
            <a:extLst>
              <a:ext uri="{FF2B5EF4-FFF2-40B4-BE49-F238E27FC236}">
                <a16:creationId xmlns:a16="http://schemas.microsoft.com/office/drawing/2014/main" id="{943A368E-9B2C-4121-B98F-D71E4983DD28}"/>
              </a:ext>
            </a:extLst>
          </p:cNvPr>
          <p:cNvSpPr>
            <a:spLocks noGrp="1"/>
          </p:cNvSpPr>
          <p:nvPr>
            <p:ph type="sldNum" sz="quarter" idx="12"/>
          </p:nvPr>
        </p:nvSpPr>
        <p:spPr/>
        <p:txBody>
          <a:bodyPr/>
          <a:lstStyle/>
          <a:p>
            <a:fld id="{1697E1D2-D185-4701-A8C4-B0244CF603B8}" type="slidenum">
              <a:rPr kumimoji="1" lang="ja-JP" altLang="en-US" sz="1600" smtClean="0"/>
              <a:t>8</a:t>
            </a:fld>
            <a:endParaRPr kumimoji="1" lang="ja-JP" altLang="en-US" sz="1600" dirty="0"/>
          </a:p>
        </p:txBody>
      </p:sp>
      <p:sp>
        <p:nvSpPr>
          <p:cNvPr id="6" name="テキスト ボックス 5"/>
          <p:cNvSpPr txBox="1"/>
          <p:nvPr/>
        </p:nvSpPr>
        <p:spPr>
          <a:xfrm>
            <a:off x="1105784" y="2254102"/>
            <a:ext cx="7504816" cy="1675523"/>
          </a:xfrm>
          <a:prstGeom prst="rect">
            <a:avLst/>
          </a:prstGeom>
          <a:noFill/>
        </p:spPr>
        <p:txBody>
          <a:bodyPr wrap="square" rtlCol="0">
            <a:spAutoFit/>
          </a:bodyPr>
          <a:lstStyle/>
          <a:p>
            <a:pPr marL="285750" indent="-285750">
              <a:lnSpc>
                <a:spcPct val="110000"/>
              </a:lnSpc>
              <a:buFont typeface="游ゴシック" panose="020B0400000000000000" pitchFamily="50" charset="-128"/>
              <a:buChar char="￭"/>
            </a:pPr>
            <a:r>
              <a:rPr kumimoji="1" lang="ja-JP" altLang="en-US" sz="2000" dirty="0"/>
              <a:t>等出現性</a:t>
            </a:r>
            <a:endParaRPr kumimoji="1" lang="en-US" altLang="ja-JP" sz="2000" dirty="0"/>
          </a:p>
          <a:p>
            <a:pPr>
              <a:lnSpc>
                <a:spcPct val="120000"/>
              </a:lnSpc>
            </a:pPr>
            <a:r>
              <a:rPr lang="ja-JP" altLang="en-US" dirty="0"/>
              <a:t>　</a:t>
            </a:r>
            <a:r>
              <a:rPr lang="ja-JP" altLang="en-US" sz="2000" dirty="0"/>
              <a:t>　</a:t>
            </a:r>
            <a:r>
              <a:rPr lang="en-US" altLang="ja-JP" sz="2000" dirty="0"/>
              <a:t>ex</a:t>
            </a:r>
            <a:r>
              <a:rPr lang="ja-JP" altLang="en-US" sz="2000" dirty="0"/>
              <a:t>）</a:t>
            </a:r>
            <a:r>
              <a:rPr lang="ja-JP" altLang="en-US" sz="2000" dirty="0">
                <a:solidFill>
                  <a:srgbClr val="FF0000"/>
                </a:solidFill>
              </a:rPr>
              <a:t>カイ二乗適合度検定</a:t>
            </a:r>
            <a:r>
              <a:rPr lang="ja-JP" altLang="en-US" sz="2000" dirty="0"/>
              <a:t>、コルモゴロフ・スミルノフ検定</a:t>
            </a:r>
            <a:endParaRPr kumimoji="1" lang="en-US" altLang="ja-JP" sz="2000" dirty="0"/>
          </a:p>
          <a:p>
            <a:pPr marL="285750" indent="-285750">
              <a:lnSpc>
                <a:spcPct val="150000"/>
              </a:lnSpc>
              <a:buFont typeface="游ゴシック" panose="020B0400000000000000" pitchFamily="50" charset="-128"/>
              <a:buChar char="￭"/>
            </a:pPr>
            <a:r>
              <a:rPr lang="ja-JP" altLang="en-US" sz="2000" dirty="0"/>
              <a:t>無規則性</a:t>
            </a:r>
            <a:endParaRPr lang="en-US" altLang="ja-JP" sz="2000" dirty="0"/>
          </a:p>
          <a:p>
            <a:r>
              <a:rPr lang="en-US" altLang="ja-JP" sz="2400" dirty="0"/>
              <a:t>     </a:t>
            </a:r>
            <a:r>
              <a:rPr lang="en-US" altLang="ja-JP" sz="2000" dirty="0"/>
              <a:t>ex)</a:t>
            </a:r>
            <a:r>
              <a:rPr lang="ja-JP" altLang="en-US" sz="2000" dirty="0"/>
              <a:t>系列相関、</a:t>
            </a:r>
            <a:r>
              <a:rPr lang="ja-JP" altLang="en-US" sz="2000" dirty="0">
                <a:solidFill>
                  <a:srgbClr val="FF0000"/>
                </a:solidFill>
              </a:rPr>
              <a:t>連検定</a:t>
            </a:r>
            <a:r>
              <a:rPr lang="ja-JP" altLang="en-US" sz="2000" dirty="0"/>
              <a:t>、スペクトル検定</a:t>
            </a:r>
            <a:endParaRPr lang="en-US" altLang="ja-JP" sz="2400" dirty="0"/>
          </a:p>
        </p:txBody>
      </p:sp>
      <p:sp>
        <p:nvSpPr>
          <p:cNvPr id="5" name="テキスト ボックス 4">
            <a:extLst>
              <a:ext uri="{FF2B5EF4-FFF2-40B4-BE49-F238E27FC236}">
                <a16:creationId xmlns:a16="http://schemas.microsoft.com/office/drawing/2014/main" id="{DD72E31F-A624-4A09-BCF8-7884701BE33B}"/>
              </a:ext>
            </a:extLst>
          </p:cNvPr>
          <p:cNvSpPr txBox="1"/>
          <p:nvPr/>
        </p:nvSpPr>
        <p:spPr>
          <a:xfrm>
            <a:off x="1105784" y="4985761"/>
            <a:ext cx="10143743" cy="707886"/>
          </a:xfrm>
          <a:prstGeom prst="rect">
            <a:avLst/>
          </a:prstGeom>
          <a:noFill/>
        </p:spPr>
        <p:txBody>
          <a:bodyPr wrap="square" rtlCol="0">
            <a:spAutoFit/>
          </a:bodyPr>
          <a:lstStyle/>
          <a:p>
            <a:r>
              <a:rPr kumimoji="1" lang="ja-JP" altLang="en-US" sz="2000" dirty="0"/>
              <a:t>テスト対象回路のスキャンチェーンに各疑似乱数生成器を用いて生成したテストパターンを印加</a:t>
            </a:r>
            <a:r>
              <a:rPr lang="ja-JP" altLang="en-US" sz="2000" dirty="0"/>
              <a:t>して</a:t>
            </a:r>
            <a:r>
              <a:rPr kumimoji="1" lang="ja-JP" altLang="en-US" sz="2000" dirty="0"/>
              <a:t>故障検出率を測定</a:t>
            </a:r>
          </a:p>
        </p:txBody>
      </p:sp>
    </p:spTree>
    <p:extLst>
      <p:ext uri="{BB962C8B-B14F-4D97-AF65-F5344CB8AC3E}">
        <p14:creationId xmlns:p14="http://schemas.microsoft.com/office/powerpoint/2010/main" val="2151010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a:t>乱数性評価：等出現性</a:t>
            </a:r>
            <a:r>
              <a:rPr kumimoji="1" lang="en-US" altLang="ja-JP" sz="4000" dirty="0"/>
              <a:t>(</a:t>
            </a:r>
            <a:r>
              <a:rPr lang="ja-JP" altLang="en-US" sz="4000" dirty="0"/>
              <a:t>カイ</a:t>
            </a:r>
            <a:r>
              <a:rPr lang="en-US" altLang="ja-JP" sz="4000" dirty="0"/>
              <a:t>2</a:t>
            </a:r>
            <a:r>
              <a:rPr lang="ja-JP" altLang="en-US" sz="4000" dirty="0"/>
              <a:t>乗適合度検定</a:t>
            </a:r>
            <a:r>
              <a:rPr kumimoji="1" lang="en-US" altLang="ja-JP" sz="4000" dirty="0"/>
              <a:t>)</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normAutofit/>
              </a:bodyPr>
              <a:lstStyle/>
              <a:p>
                <a:pPr marL="0" indent="0">
                  <a:buNone/>
                </a:pPr>
                <a:r>
                  <a:rPr lang="ja-JP" altLang="en-US" sz="2400" dirty="0"/>
                  <a:t>生成された</a:t>
                </a:r>
                <a14:m>
                  <m:oMath xmlns:m="http://schemas.openxmlformats.org/officeDocument/2006/math">
                    <m:r>
                      <a:rPr lang="en-US" altLang="ja-JP" sz="2400" b="0" i="1" smtClean="0">
                        <a:latin typeface="Cambria Math" panose="02040503050406030204" pitchFamily="18" charset="0"/>
                      </a:rPr>
                      <m:t>𝑁</m:t>
                    </m:r>
                  </m:oMath>
                </a14:m>
                <a:r>
                  <a:rPr lang="ja-JP" altLang="en-US" sz="2400" dirty="0"/>
                  <a:t>個の疑似乱数列がとる値の範囲を</a:t>
                </a:r>
                <a14:m>
                  <m:oMath xmlns:m="http://schemas.openxmlformats.org/officeDocument/2006/math">
                    <m:r>
                      <a:rPr lang="en-US" altLang="ja-JP" sz="2400" b="0" i="1" smtClean="0">
                        <a:latin typeface="Cambria Math" panose="02040503050406030204" pitchFamily="18" charset="0"/>
                      </a:rPr>
                      <m:t>𝑘</m:t>
                    </m:r>
                  </m:oMath>
                </a14:m>
                <a:r>
                  <a:rPr lang="ja-JP" altLang="en-US" sz="2400" dirty="0"/>
                  <a:t>個の等間隔な区間に分類することにより、各区間内の乱数の個数</a:t>
                </a:r>
                <a:r>
                  <a:rPr lang="en-US" altLang="ja-JP" sz="2400" dirty="0"/>
                  <a:t>{</a:t>
                </a:r>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1</m:t>
                        </m:r>
                      </m:sub>
                    </m:sSub>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2</m:t>
                        </m:r>
                      </m:sub>
                    </m:sSub>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𝑘</m:t>
                        </m:r>
                      </m:sub>
                    </m:sSub>
                  </m:oMath>
                </a14:m>
                <a:r>
                  <a:rPr lang="en-US" altLang="ja-JP" sz="2400" dirty="0"/>
                  <a:t>}</a:t>
                </a:r>
                <a:r>
                  <a:rPr lang="ja-JP" altLang="en-US" sz="2400" dirty="0"/>
                  <a:t>を得る。</a:t>
                </a:r>
                <a:endParaRPr lang="en-US" altLang="ja-JP" sz="2400" dirty="0"/>
              </a:p>
              <a:p>
                <a:pPr marL="0" indent="0">
                  <a:buNone/>
                </a:pPr>
                <a:endParaRPr kumimoji="1" lang="en-US" altLang="ja-JP" sz="2400" dirty="0"/>
              </a:p>
              <a:p>
                <a:pPr marL="0" indent="0">
                  <a:buNone/>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𝑋</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m:t>
                      </m:r>
                      <m:nary>
                        <m:naryPr>
                          <m:chr m:val="∑"/>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𝑖</m:t>
                          </m:r>
                          <m:r>
                            <a:rPr lang="en-US" altLang="ja-JP" sz="2400" i="1">
                              <a:latin typeface="Cambria Math" panose="02040503050406030204" pitchFamily="18" charset="0"/>
                            </a:rPr>
                            <m:t>=1</m:t>
                          </m:r>
                        </m:sub>
                        <m:sup>
                          <m:r>
                            <a:rPr lang="en-US" altLang="ja-JP" sz="2400" i="1">
                              <a:latin typeface="Cambria Math" panose="02040503050406030204" pitchFamily="18" charset="0"/>
                            </a:rPr>
                            <m:t>𝑘</m:t>
                          </m:r>
                        </m:sup>
                        <m:e>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𝑓</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𝑁</m:t>
                                      </m:r>
                                    </m:num>
                                    <m:den>
                                      <m:r>
                                        <a:rPr lang="en-US" altLang="ja-JP" sz="2400" i="1">
                                          <a:latin typeface="Cambria Math" panose="02040503050406030204" pitchFamily="18" charset="0"/>
                                        </a:rPr>
                                        <m:t>𝑘</m:t>
                                      </m:r>
                                    </m:den>
                                  </m:f>
                                  <m:r>
                                    <a:rPr lang="en-US" altLang="ja-JP" sz="2400" i="1">
                                      <a:latin typeface="Cambria Math" panose="02040503050406030204" pitchFamily="18" charset="0"/>
                                    </a:rPr>
                                    <m:t>)</m:t>
                                  </m:r>
                                  <m:r>
                                    <a:rPr lang="en-US" altLang="ja-JP" sz="2400" i="1" smtClean="0">
                                      <a:latin typeface="Cambria Math" panose="02040503050406030204" pitchFamily="18" charset="0"/>
                                    </a:rPr>
                                    <m:t> </m:t>
                                  </m:r>
                                </m:e>
                                <m:sup>
                                  <m:r>
                                    <a:rPr lang="en-US" altLang="ja-JP" sz="2400" i="1">
                                      <a:latin typeface="Cambria Math" panose="02040503050406030204" pitchFamily="18" charset="0"/>
                                    </a:rPr>
                                    <m:t>2</m:t>
                                  </m:r>
                                </m:sup>
                              </m:sSup>
                            </m:num>
                            <m:den>
                              <m:f>
                                <m:fPr>
                                  <m:ctrlPr>
                                    <a:rPr lang="en-US" altLang="ja-JP" sz="2400" i="1">
                                      <a:latin typeface="Cambria Math" panose="02040503050406030204" pitchFamily="18" charset="0"/>
                                    </a:rPr>
                                  </m:ctrlPr>
                                </m:fPr>
                                <m:num>
                                  <m:r>
                                    <a:rPr lang="en-US" altLang="ja-JP" sz="2400" i="1">
                                      <a:latin typeface="Cambria Math" panose="02040503050406030204" pitchFamily="18" charset="0"/>
                                    </a:rPr>
                                    <m:t>𝑁</m:t>
                                  </m:r>
                                </m:num>
                                <m:den>
                                  <m:r>
                                    <a:rPr lang="en-US" altLang="ja-JP" sz="2400" i="1">
                                      <a:latin typeface="Cambria Math" panose="02040503050406030204" pitchFamily="18" charset="0"/>
                                    </a:rPr>
                                    <m:t>𝑘</m:t>
                                  </m:r>
                                </m:den>
                              </m:f>
                            </m:den>
                          </m:f>
                        </m:e>
                      </m:nary>
                    </m:oMath>
                  </m:oMathPara>
                </a14:m>
                <a:endParaRPr kumimoji="1" lang="en-US" altLang="ja-JP" sz="2400" dirty="0"/>
              </a:p>
              <a:p>
                <a:pPr marL="0" indent="0">
                  <a:buNone/>
                </a:pPr>
                <a:r>
                  <a:rPr lang="ja-JP" altLang="en-US" sz="2400" dirty="0"/>
                  <a:t>上式に従って</a:t>
                </a:r>
                <a14:m>
                  <m:oMath xmlns:m="http://schemas.openxmlformats.org/officeDocument/2006/math">
                    <m:sSup>
                      <m:sSupPr>
                        <m:ctrlPr>
                          <a:rPr lang="en-US" altLang="ja-JP" sz="2400" i="1" smtClean="0">
                            <a:latin typeface="Cambria Math" panose="02040503050406030204" pitchFamily="18" charset="0"/>
                          </a:rPr>
                        </m:ctrlPr>
                      </m:sSupPr>
                      <m:e>
                        <m:r>
                          <a:rPr lang="en-US" altLang="ja-JP" sz="2400" i="1">
                            <a:latin typeface="Cambria Math" panose="02040503050406030204" pitchFamily="18" charset="0"/>
                          </a:rPr>
                          <m:t>𝑋</m:t>
                        </m:r>
                      </m:e>
                      <m:sup>
                        <m:r>
                          <a:rPr lang="en-US" altLang="ja-JP" sz="2400" i="1">
                            <a:latin typeface="Cambria Math" panose="02040503050406030204" pitchFamily="18" charset="0"/>
                          </a:rPr>
                          <m:t>2</m:t>
                        </m:r>
                      </m:sup>
                    </m:sSup>
                  </m:oMath>
                </a14:m>
                <a:r>
                  <a:rPr kumimoji="1" lang="ja-JP" altLang="en-US" sz="2400" dirty="0"/>
                  <a:t>を求める。</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a:blip r:embed="rId3"/>
                <a:stretch>
                  <a:fillRect l="-928" t="-1821"/>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5B356D1A-B685-41CF-ACBB-94DE31075F64}" type="slidenum">
              <a:rPr kumimoji="1" lang="ja-JP" altLang="en-US" sz="1600" smtClean="0"/>
              <a:t>9</a:t>
            </a:fld>
            <a:endParaRPr kumimoji="1" lang="ja-JP" altLang="en-US" sz="1600" dirty="0"/>
          </a:p>
        </p:txBody>
      </p:sp>
    </p:spTree>
    <p:extLst>
      <p:ext uri="{BB962C8B-B14F-4D97-AF65-F5344CB8AC3E}">
        <p14:creationId xmlns:p14="http://schemas.microsoft.com/office/powerpoint/2010/main" val="9508684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811</TotalTime>
  <Words>2304</Words>
  <Application>Microsoft Office PowerPoint</Application>
  <PresentationFormat>ワイド画面</PresentationFormat>
  <Paragraphs>308</Paragraphs>
  <Slides>17</Slides>
  <Notes>17</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17</vt:i4>
      </vt:variant>
    </vt:vector>
  </HeadingPairs>
  <TitlesOfParts>
    <vt:vector size="27" baseType="lpstr">
      <vt:lpstr>游ゴシック</vt:lpstr>
      <vt:lpstr>游ゴシック Light</vt:lpstr>
      <vt:lpstr>Arial</vt:lpstr>
      <vt:lpstr>Calibri</vt:lpstr>
      <vt:lpstr>Calibri Light</vt:lpstr>
      <vt:lpstr>Cambria Math</vt:lpstr>
      <vt:lpstr>Wingdings</vt:lpstr>
      <vt:lpstr>Wingdings 2</vt:lpstr>
      <vt:lpstr>Office テーマ</vt:lpstr>
      <vt:lpstr>HDOfficeLightV0</vt:lpstr>
      <vt:lpstr>フィールドテストの故障検出強化のための 疑似乱数生成法の調査と性能評価</vt:lpstr>
      <vt:lpstr>発表概要</vt:lpstr>
      <vt:lpstr>研究の背景~フィールドテスト~</vt:lpstr>
      <vt:lpstr>背景~スキャンベースBIST~</vt:lpstr>
      <vt:lpstr>背景~マルチサイクルテスト~</vt:lpstr>
      <vt:lpstr>研究の背景~メルセンヌ・ツイスタ~</vt:lpstr>
      <vt:lpstr>研究の目的・目標</vt:lpstr>
      <vt:lpstr>評価方法について</vt:lpstr>
      <vt:lpstr>乱数性評価：等出現性(カイ2乗適合度検定)</vt:lpstr>
      <vt:lpstr>結果：等出現性（カイ二乗適合度検定）</vt:lpstr>
      <vt:lpstr>乱数性評価：無規則性(連検定)</vt:lpstr>
      <vt:lpstr>結果：無規則性(連検定)</vt:lpstr>
      <vt:lpstr>結果：故障検出率(スキャンテスト)</vt:lpstr>
      <vt:lpstr>結果：故障検出率(マルチサイクルテスト)</vt:lpstr>
      <vt:lpstr>結果：故障検出率(マルチサイクルテスト)</vt:lpstr>
      <vt:lpstr>結果：故障検出率(マルチサイクルテスト)</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擬似乱数生成法の調査と性能評価</dc:title>
  <dc:creator>Naganori Kanzaki</dc:creator>
  <cp:lastModifiedBy>Naganori Kanzaki</cp:lastModifiedBy>
  <cp:revision>72</cp:revision>
  <dcterms:created xsi:type="dcterms:W3CDTF">2021-02-14T12:03:23Z</dcterms:created>
  <dcterms:modified xsi:type="dcterms:W3CDTF">2021-02-21T11:52:10Z</dcterms:modified>
</cp:coreProperties>
</file>