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DCC14-7D9A-4AEA-AB52-AF30D0707B93}" type="datetimeFigureOut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449AE-F9D3-41B4-A615-700F8EEB01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01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81ED-FB2E-4F30-9C5C-B170B58962F6}" type="datetime1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F3E7-9A93-4EC9-9499-030C4B6FB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66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8F0A-0396-46C1-B85F-7BCA6B48897F}" type="datetime1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F3E7-9A93-4EC9-9499-030C4B6FB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04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08950-CEA2-489C-A188-A5ADD74D6A2B}" type="datetime1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F3E7-9A93-4EC9-9499-030C4B6FB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52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8949-8FCC-493D-827A-DED69AA4EB83}" type="datetime1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F3E7-9A93-4EC9-9499-030C4B6FB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94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4D6A9-5EC0-40E6-870E-072E0D4DE150}" type="datetime1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F3E7-9A93-4EC9-9499-030C4B6FB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52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4269-ACB7-40A0-B6F0-D7817611FB78}" type="datetime1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F3E7-9A93-4EC9-9499-030C4B6FB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89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0614-D3BA-460E-88A8-3987161BF6DF}" type="datetime1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F3E7-9A93-4EC9-9499-030C4B6FB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3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1AB0-23CB-44E1-B898-66C204284435}" type="datetime1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F3E7-9A93-4EC9-9499-030C4B6FB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92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071A-487A-4295-9144-A0C72153CE87}" type="datetime1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F3E7-9A93-4EC9-9499-030C4B6FB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84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E65E-365D-4408-9B6A-4F49AB4942A3}" type="datetime1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F3E7-9A93-4EC9-9499-030C4B6FB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35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AF8E-A8C7-4F9C-A59B-DEC895BF9275}" type="datetime1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F3E7-9A93-4EC9-9499-030C4B6FB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28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E367B-13E6-49F1-AE10-123D83973EFF}" type="datetime1">
              <a:rPr kumimoji="1" lang="ja-JP" altLang="en-US" smtClean="0"/>
              <a:t>2020/11/13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9F3E7-9A93-4EC9-9499-030C4B6FB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45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卒論研究進捗報告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866146"/>
            <a:ext cx="9144000" cy="1391653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2000" dirty="0"/>
              <a:t>学籍番号：</a:t>
            </a:r>
            <a:r>
              <a:rPr kumimoji="1" lang="en-US" altLang="ja-JP" sz="2000" dirty="0"/>
              <a:t>7535015B</a:t>
            </a:r>
          </a:p>
          <a:p>
            <a:pPr algn="r"/>
            <a:r>
              <a:rPr lang="ja-JP" altLang="en-US" sz="2000" dirty="0"/>
              <a:t>名前：神崎  壽伯</a:t>
            </a:r>
            <a:endParaRPr kumimoji="1" lang="ja-JP" alt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607346-32C5-403F-855E-65AAAA80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F3E7-9A93-4EC9-9499-030C4B6FBEA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60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進捗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生成した乱数を１→■、０</a:t>
            </a:r>
            <a:r>
              <a:rPr lang="ja-JP" altLang="en-US" dirty="0"/>
              <a:t>→</a:t>
            </a:r>
            <a:r>
              <a:rPr kumimoji="1" lang="ja-JP" altLang="en-US" dirty="0"/>
              <a:t>□で</a:t>
            </a:r>
            <a:r>
              <a:rPr lang="ja-JP" altLang="en-US" dirty="0"/>
              <a:t>出力する</a:t>
            </a:r>
            <a:r>
              <a:rPr kumimoji="1" lang="ja-JP" altLang="en-US" dirty="0"/>
              <a:t>プログラムを作成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各疑似乱数生成器を用いて生成した乱数を用いて、故障シミュレーションを行った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A95ADD-46A8-449C-9038-BC661E4F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F3E7-9A93-4EC9-9499-030C4B6FBEA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61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乱数性評価</a:t>
            </a:r>
          </a:p>
        </p:txBody>
      </p:sp>
      <p:pic>
        <p:nvPicPr>
          <p:cNvPr id="8" name="コンテンツ プレースホルダー 7" descr="画面の領域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154590"/>
            <a:ext cx="3732099" cy="4385610"/>
          </a:xfrm>
        </p:spPr>
      </p:pic>
      <p:pic>
        <p:nvPicPr>
          <p:cNvPr id="9" name="図 8" descr="画面の領域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72564"/>
            <a:ext cx="3838574" cy="4267636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9182100" y="1276308"/>
            <a:ext cx="197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■ </a:t>
            </a:r>
            <a:r>
              <a:rPr kumimoji="1" lang="en-US" altLang="ja-JP" dirty="0"/>
              <a:t>= 1</a:t>
            </a:r>
          </a:p>
          <a:p>
            <a:r>
              <a:rPr lang="ja-JP" altLang="en-US" dirty="0"/>
              <a:t>□ </a:t>
            </a:r>
            <a:r>
              <a:rPr lang="en-US" altLang="ja-JP" dirty="0"/>
              <a:t>= 0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38199" y="1508259"/>
            <a:ext cx="627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生成した</a:t>
            </a:r>
            <a:r>
              <a:rPr lang="en-US" altLang="ja-JP" dirty="0"/>
              <a:t>32bit</a:t>
            </a:r>
            <a:r>
              <a:rPr lang="ja-JP" altLang="en-US" dirty="0"/>
              <a:t>の乱数を四角で表現したものを以下に表示</a:t>
            </a:r>
            <a:endParaRPr lang="en-US" altLang="ja-JP" dirty="0"/>
          </a:p>
          <a:p>
            <a:r>
              <a:rPr lang="ja-JP" altLang="en-US" dirty="0"/>
              <a:t>左が</a:t>
            </a:r>
            <a:r>
              <a:rPr lang="en-US" altLang="ja-JP" dirty="0"/>
              <a:t>LFSR</a:t>
            </a:r>
            <a:r>
              <a:rPr lang="ja-JP" altLang="en-US" dirty="0"/>
              <a:t>で右が</a:t>
            </a:r>
            <a:r>
              <a:rPr lang="en-US" altLang="ja-JP" dirty="0"/>
              <a:t>MT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47961" y="2609612"/>
            <a:ext cx="1057449" cy="38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←</a:t>
            </a:r>
            <a:r>
              <a:rPr lang="en-US" altLang="ja-JP" dirty="0"/>
              <a:t>LFSR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972461" y="2648282"/>
            <a:ext cx="1057449" cy="38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←</a:t>
            </a:r>
            <a:r>
              <a:rPr lang="en-US" altLang="ja-JP" dirty="0"/>
              <a:t>MT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5CB4A08-069C-4D04-91D3-D4BB0152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F3E7-9A93-4EC9-9499-030C4B6FBEA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83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故障シミュレーション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034358"/>
              </p:ext>
            </p:extLst>
          </p:nvPr>
        </p:nvGraphicFramePr>
        <p:xfrm>
          <a:off x="1193800" y="2681814"/>
          <a:ext cx="9226552" cy="2475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638">
                  <a:extLst>
                    <a:ext uri="{9D8B030D-6E8A-4147-A177-3AD203B41FA5}">
                      <a16:colId xmlns:a16="http://schemas.microsoft.com/office/drawing/2014/main" val="89415041"/>
                    </a:ext>
                  </a:extLst>
                </a:gridCol>
                <a:gridCol w="2306638">
                  <a:extLst>
                    <a:ext uri="{9D8B030D-6E8A-4147-A177-3AD203B41FA5}">
                      <a16:colId xmlns:a16="http://schemas.microsoft.com/office/drawing/2014/main" val="1581459926"/>
                    </a:ext>
                  </a:extLst>
                </a:gridCol>
                <a:gridCol w="2306638">
                  <a:extLst>
                    <a:ext uri="{9D8B030D-6E8A-4147-A177-3AD203B41FA5}">
                      <a16:colId xmlns:a16="http://schemas.microsoft.com/office/drawing/2014/main" val="515507141"/>
                    </a:ext>
                  </a:extLst>
                </a:gridCol>
                <a:gridCol w="2306638">
                  <a:extLst>
                    <a:ext uri="{9D8B030D-6E8A-4147-A177-3AD203B41FA5}">
                      <a16:colId xmlns:a16="http://schemas.microsoft.com/office/drawing/2014/main" val="390498790"/>
                    </a:ext>
                  </a:extLst>
                </a:gridCol>
              </a:tblGrid>
              <a:tr h="41255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回路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故障数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LFSR(</a:t>
                      </a:r>
                      <a:r>
                        <a:rPr kumimoji="1" lang="ja-JP" altLang="en-US" dirty="0"/>
                        <a:t>パターン数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MT(</a:t>
                      </a:r>
                      <a:r>
                        <a:rPr kumimoji="1" lang="ja-JP" altLang="en-US" dirty="0"/>
                        <a:t>パターン数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ゼミ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パターン数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305779"/>
                  </a:ext>
                </a:extLst>
              </a:tr>
              <a:tr h="4125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e3540(3428)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92.18(640)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93.00</a:t>
                      </a:r>
                      <a:r>
                        <a:rPr kumimoji="1" lang="en-US" altLang="ja-JP" dirty="0"/>
                        <a:t>(640)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96.00(252)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316680"/>
                  </a:ext>
                </a:extLst>
              </a:tr>
              <a:tr h="4125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e5315(5350)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95.66(539)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98.22</a:t>
                      </a:r>
                      <a:r>
                        <a:rPr kumimoji="1" lang="en-US" altLang="ja-JP" dirty="0"/>
                        <a:t>(539)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98.90(226)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566561"/>
                  </a:ext>
                </a:extLst>
              </a:tr>
              <a:tr h="4125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e6288(7744)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99.51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(51)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99.38(51)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99.56(51)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8383"/>
                  </a:ext>
                </a:extLst>
              </a:tr>
              <a:tr h="4125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e7552(7552)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93.58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(6138)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93.99(6138)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98.26(382)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458301"/>
                  </a:ext>
                </a:extLst>
              </a:tr>
              <a:tr h="4125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cs9234(6927)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75.92(5182)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80.79</a:t>
                      </a:r>
                      <a:r>
                        <a:rPr kumimoji="1" lang="en-US" altLang="ja-JP" dirty="0"/>
                        <a:t>(5182)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93.47(174)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765296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6CCEF17-FBF1-483C-AD2D-244A42B6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F3E7-9A93-4EC9-9499-030C4B6FBEA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62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今後の課題や疑問点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乱数性の評価をイメージだけでなく、式を用いて数値として</a:t>
            </a:r>
            <a:r>
              <a:rPr lang="ja-JP" altLang="en-US" dirty="0"/>
              <a:t>評価できるようにする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各疑似乱数生成器のパターン数と故障検出率の関係ついても調べる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初期値を変更し、その平均の故障検出率をとった時の結果がどのように変わるか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9876FE-2842-4019-BA40-E702C277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F3E7-9A93-4EC9-9499-030C4B6FBEA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95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6308</TotalTime>
  <Words>202</Words>
  <Application>Microsoft Office PowerPoint</Application>
  <PresentationFormat>ワイド画面</PresentationFormat>
  <Paragraphs>50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卒論研究進捗報告</vt:lpstr>
      <vt:lpstr>進捗</vt:lpstr>
      <vt:lpstr>乱数性評価</vt:lpstr>
      <vt:lpstr>故障シミュレーション</vt:lpstr>
      <vt:lpstr>今後の課題や疑問点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卒論研究進捗報告</dc:title>
  <dc:creator>B4-2020</dc:creator>
  <cp:lastModifiedBy>Naganori Kanzaki</cp:lastModifiedBy>
  <cp:revision>11</cp:revision>
  <dcterms:created xsi:type="dcterms:W3CDTF">2020-11-09T16:54:00Z</dcterms:created>
  <dcterms:modified xsi:type="dcterms:W3CDTF">2020-11-17T03:44:59Z</dcterms:modified>
</cp:coreProperties>
</file>