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6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4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9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16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2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2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2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7720-A9DB-4B81-BDE1-B2DAEC2C6C87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8DC0-CE95-4A60-86EF-03EC6773F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1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卒論研究進捗報告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074694"/>
            <a:ext cx="9144000" cy="1183105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000" dirty="0"/>
              <a:t>学籍番号</a:t>
            </a:r>
            <a:r>
              <a:rPr lang="ja-JP" altLang="en-US" sz="2000" dirty="0"/>
              <a:t>：</a:t>
            </a:r>
            <a:r>
              <a:rPr lang="en-US" altLang="ja-JP" sz="2000" dirty="0"/>
              <a:t>7535015B</a:t>
            </a:r>
          </a:p>
          <a:p>
            <a:pPr algn="r"/>
            <a:r>
              <a:rPr kumimoji="1" lang="ja-JP" altLang="en-US" sz="2000" dirty="0"/>
              <a:t>名前：神崎  壽伯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22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故障シミュレーション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6078"/>
              </p:ext>
            </p:extLst>
          </p:nvPr>
        </p:nvGraphicFramePr>
        <p:xfrm>
          <a:off x="2052470" y="2890373"/>
          <a:ext cx="6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00">
                  <a:extLst>
                    <a:ext uri="{9D8B030D-6E8A-4147-A177-3AD203B41FA5}">
                      <a16:colId xmlns:a16="http://schemas.microsoft.com/office/drawing/2014/main" val="3895456594"/>
                    </a:ext>
                  </a:extLst>
                </a:gridCol>
                <a:gridCol w="2064000">
                  <a:extLst>
                    <a:ext uri="{9D8B030D-6E8A-4147-A177-3AD203B41FA5}">
                      <a16:colId xmlns:a16="http://schemas.microsoft.com/office/drawing/2014/main" val="4122282412"/>
                    </a:ext>
                  </a:extLst>
                </a:gridCol>
                <a:gridCol w="2064000">
                  <a:extLst>
                    <a:ext uri="{9D8B030D-6E8A-4147-A177-3AD203B41FA5}">
                      <a16:colId xmlns:a16="http://schemas.microsoft.com/office/drawing/2014/main" val="218376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テストパターン数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5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52.5047</a:t>
                      </a: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52.4903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0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65.0642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65.9593</a:t>
                      </a: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1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69.7705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70.5211</a:t>
                      </a: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74.6355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75.4872</a:t>
                      </a: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7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79.9336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79.9913</a:t>
                      </a: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82.7631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82.8353</a:t>
                      </a: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84.5532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84.6398</a:t>
                      </a: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27377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54988" y="2023460"/>
            <a:ext cx="727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回路：</a:t>
            </a:r>
            <a:r>
              <a:rPr lang="en-US" altLang="ja-JP" sz="2000" dirty="0"/>
              <a:t>s9234     </a:t>
            </a:r>
          </a:p>
          <a:p>
            <a:r>
              <a:rPr kumimoji="1" lang="ja-JP" altLang="en-US" sz="2000" dirty="0"/>
              <a:t>故障数：</a:t>
            </a:r>
            <a:r>
              <a:rPr kumimoji="1" lang="en-US" altLang="ja-JP" sz="2000" dirty="0"/>
              <a:t>6927</a:t>
            </a:r>
            <a:r>
              <a:rPr kumimoji="1" lang="ja-JP" altLang="en-US" sz="2000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2817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故障シミュレーション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79750"/>
              </p:ext>
            </p:extLst>
          </p:nvPr>
        </p:nvGraphicFramePr>
        <p:xfrm>
          <a:off x="2052470" y="2890373"/>
          <a:ext cx="6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00">
                  <a:extLst>
                    <a:ext uri="{9D8B030D-6E8A-4147-A177-3AD203B41FA5}">
                      <a16:colId xmlns:a16="http://schemas.microsoft.com/office/drawing/2014/main" val="3895456594"/>
                    </a:ext>
                  </a:extLst>
                </a:gridCol>
                <a:gridCol w="2064000">
                  <a:extLst>
                    <a:ext uri="{9D8B030D-6E8A-4147-A177-3AD203B41FA5}">
                      <a16:colId xmlns:a16="http://schemas.microsoft.com/office/drawing/2014/main" val="4122282412"/>
                    </a:ext>
                  </a:extLst>
                </a:gridCol>
                <a:gridCol w="2064000">
                  <a:extLst>
                    <a:ext uri="{9D8B030D-6E8A-4147-A177-3AD203B41FA5}">
                      <a16:colId xmlns:a16="http://schemas.microsoft.com/office/drawing/2014/main" val="218376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テストパターン数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5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65.4712(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62.1396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0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73.4590(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67.9266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1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76.0469(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71.9918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78.4819(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76.2710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7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82.3535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83.4335(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86.7753(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86.3474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89.9541 (</a:t>
                      </a:r>
                      <a:r>
                        <a:rPr lang="ja-JP" altLang="en-US" dirty="0"/>
                        <a:t>〇</a:t>
                      </a:r>
                      <a:r>
                        <a:rPr lang="en-US" altLang="ja-JP" dirty="0"/>
                        <a:t>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89.6281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27377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54988" y="2023460"/>
            <a:ext cx="727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回路：</a:t>
            </a:r>
            <a:r>
              <a:rPr lang="en-US" altLang="ja-JP" sz="2000" dirty="0"/>
              <a:t>s13207     </a:t>
            </a:r>
          </a:p>
          <a:p>
            <a:r>
              <a:rPr kumimoji="1" lang="ja-JP" altLang="en-US" sz="2000" dirty="0"/>
              <a:t>故障数：</a:t>
            </a:r>
            <a:r>
              <a:rPr lang="en-US" altLang="ja-JP" sz="2000" dirty="0"/>
              <a:t>9815</a:t>
            </a:r>
            <a:r>
              <a:rPr kumimoji="1" lang="ja-JP" altLang="en-US" sz="2000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17554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122</Words>
  <Application>Microsoft Office PowerPoint</Application>
  <PresentationFormat>ワイド画面</PresentationFormat>
  <Paragraphs>58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卒論研究進捗報告</vt:lpstr>
      <vt:lpstr>故障シミュレーション</vt:lpstr>
      <vt:lpstr>故障シミュレーション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卒論研究進捗報告</dc:title>
  <dc:creator>B4-2020</dc:creator>
  <cp:lastModifiedBy>Naganori Kanzaki</cp:lastModifiedBy>
  <cp:revision>5</cp:revision>
  <dcterms:created xsi:type="dcterms:W3CDTF">2020-12-07T12:49:03Z</dcterms:created>
  <dcterms:modified xsi:type="dcterms:W3CDTF">2020-12-07T23:55:35Z</dcterms:modified>
</cp:coreProperties>
</file>