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LFSR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Sheet1!$P$1:$P$201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Sheet1!$Q$1:$Q$201</c:f>
              <c:numCache>
                <c:formatCode>General</c:formatCode>
                <c:ptCount val="201"/>
                <c:pt idx="0">
                  <c:v>0</c:v>
                </c:pt>
                <c:pt idx="1">
                  <c:v>36.624800999999998</c:v>
                </c:pt>
                <c:pt idx="2">
                  <c:v>43.482028999999997</c:v>
                </c:pt>
                <c:pt idx="3">
                  <c:v>45.661901999999998</c:v>
                </c:pt>
                <c:pt idx="4">
                  <c:v>46.932291999999997</c:v>
                </c:pt>
                <c:pt idx="5">
                  <c:v>47.639668</c:v>
                </c:pt>
                <c:pt idx="6">
                  <c:v>48.679084000000003</c:v>
                </c:pt>
                <c:pt idx="7">
                  <c:v>50.483614000000003</c:v>
                </c:pt>
                <c:pt idx="8">
                  <c:v>51.032192000000002</c:v>
                </c:pt>
                <c:pt idx="9">
                  <c:v>51.263176999999999</c:v>
                </c:pt>
                <c:pt idx="10">
                  <c:v>52.504694000000001</c:v>
                </c:pt>
                <c:pt idx="11">
                  <c:v>52.750110999999997</c:v>
                </c:pt>
                <c:pt idx="12">
                  <c:v>52.995527000000003</c:v>
                </c:pt>
                <c:pt idx="13">
                  <c:v>53.558540000000001</c:v>
                </c:pt>
                <c:pt idx="14">
                  <c:v>55.218708999999997</c:v>
                </c:pt>
                <c:pt idx="15">
                  <c:v>55.536306000000003</c:v>
                </c:pt>
                <c:pt idx="16">
                  <c:v>56.157063999999998</c:v>
                </c:pt>
                <c:pt idx="17">
                  <c:v>56.474662000000002</c:v>
                </c:pt>
                <c:pt idx="18">
                  <c:v>56.619024000000003</c:v>
                </c:pt>
                <c:pt idx="19">
                  <c:v>57.283092000000003</c:v>
                </c:pt>
                <c:pt idx="20">
                  <c:v>57.485199000000001</c:v>
                </c:pt>
                <c:pt idx="21">
                  <c:v>57.788359999999997</c:v>
                </c:pt>
                <c:pt idx="22">
                  <c:v>58.149272000000003</c:v>
                </c:pt>
                <c:pt idx="23">
                  <c:v>58.481305999999996</c:v>
                </c:pt>
                <c:pt idx="24">
                  <c:v>58.683413000000002</c:v>
                </c:pt>
                <c:pt idx="25">
                  <c:v>58.885520999999997</c:v>
                </c:pt>
                <c:pt idx="26">
                  <c:v>59.693950000000001</c:v>
                </c:pt>
                <c:pt idx="27">
                  <c:v>59.997112000000001</c:v>
                </c:pt>
                <c:pt idx="28">
                  <c:v>60.71893</c:v>
                </c:pt>
                <c:pt idx="29">
                  <c:v>60.776674999999997</c:v>
                </c:pt>
                <c:pt idx="30">
                  <c:v>60.834420000000001</c:v>
                </c:pt>
                <c:pt idx="31">
                  <c:v>61.686157999999999</c:v>
                </c:pt>
                <c:pt idx="32">
                  <c:v>61.758338999999999</c:v>
                </c:pt>
                <c:pt idx="33">
                  <c:v>61.873829000000001</c:v>
                </c:pt>
                <c:pt idx="34">
                  <c:v>62.104809000000003</c:v>
                </c:pt>
                <c:pt idx="35">
                  <c:v>62.176991000000001</c:v>
                </c:pt>
                <c:pt idx="36">
                  <c:v>62.436843000000003</c:v>
                </c:pt>
                <c:pt idx="37">
                  <c:v>62.509023999999997</c:v>
                </c:pt>
                <c:pt idx="38">
                  <c:v>62.595641999999998</c:v>
                </c:pt>
                <c:pt idx="39">
                  <c:v>63.519561000000003</c:v>
                </c:pt>
                <c:pt idx="40">
                  <c:v>63.750540999999998</c:v>
                </c:pt>
                <c:pt idx="41">
                  <c:v>63.793849999999999</c:v>
                </c:pt>
                <c:pt idx="42">
                  <c:v>64.082575000000006</c:v>
                </c:pt>
                <c:pt idx="43">
                  <c:v>64.140320000000003</c:v>
                </c:pt>
                <c:pt idx="44">
                  <c:v>64.284682000000004</c:v>
                </c:pt>
                <c:pt idx="45">
                  <c:v>64.371300000000005</c:v>
                </c:pt>
                <c:pt idx="46">
                  <c:v>64.443481000000006</c:v>
                </c:pt>
                <c:pt idx="47">
                  <c:v>64.919877</c:v>
                </c:pt>
                <c:pt idx="48">
                  <c:v>65.049802999999997</c:v>
                </c:pt>
                <c:pt idx="49">
                  <c:v>65.064239999999998</c:v>
                </c:pt>
                <c:pt idx="50">
                  <c:v>65.064239999999998</c:v>
                </c:pt>
                <c:pt idx="51">
                  <c:v>65.107547999999994</c:v>
                </c:pt>
                <c:pt idx="52">
                  <c:v>65.208601999999999</c:v>
                </c:pt>
                <c:pt idx="53">
                  <c:v>65.208601999999999</c:v>
                </c:pt>
                <c:pt idx="54">
                  <c:v>65.223038000000003</c:v>
                </c:pt>
                <c:pt idx="55">
                  <c:v>65.223038000000003</c:v>
                </c:pt>
                <c:pt idx="56">
                  <c:v>65.295219000000003</c:v>
                </c:pt>
                <c:pt idx="57">
                  <c:v>65.396272999999994</c:v>
                </c:pt>
                <c:pt idx="58">
                  <c:v>65.410708999999997</c:v>
                </c:pt>
                <c:pt idx="59">
                  <c:v>65.786051999999998</c:v>
                </c:pt>
                <c:pt idx="60">
                  <c:v>65.872669000000002</c:v>
                </c:pt>
                <c:pt idx="61">
                  <c:v>65.872669000000002</c:v>
                </c:pt>
                <c:pt idx="62">
                  <c:v>66.349064999999996</c:v>
                </c:pt>
                <c:pt idx="63">
                  <c:v>66.349064999999996</c:v>
                </c:pt>
                <c:pt idx="64">
                  <c:v>66.652225999999999</c:v>
                </c:pt>
                <c:pt idx="65">
                  <c:v>66.854333999999994</c:v>
                </c:pt>
                <c:pt idx="66">
                  <c:v>66.854333999999994</c:v>
                </c:pt>
                <c:pt idx="67">
                  <c:v>66.883206000000001</c:v>
                </c:pt>
                <c:pt idx="68">
                  <c:v>66.969824000000003</c:v>
                </c:pt>
                <c:pt idx="69">
                  <c:v>67.374044999999995</c:v>
                </c:pt>
                <c:pt idx="70">
                  <c:v>67.374044999999995</c:v>
                </c:pt>
                <c:pt idx="71">
                  <c:v>67.807131999999996</c:v>
                </c:pt>
                <c:pt idx="72">
                  <c:v>67.807131999999996</c:v>
                </c:pt>
                <c:pt idx="73">
                  <c:v>68.413454000000002</c:v>
                </c:pt>
                <c:pt idx="74">
                  <c:v>68.413454000000002</c:v>
                </c:pt>
                <c:pt idx="75">
                  <c:v>68.442327000000006</c:v>
                </c:pt>
                <c:pt idx="76">
                  <c:v>68.442327000000006</c:v>
                </c:pt>
                <c:pt idx="77">
                  <c:v>68.485636</c:v>
                </c:pt>
                <c:pt idx="78">
                  <c:v>68.557817</c:v>
                </c:pt>
                <c:pt idx="79">
                  <c:v>68.572253000000003</c:v>
                </c:pt>
                <c:pt idx="80">
                  <c:v>68.586689000000007</c:v>
                </c:pt>
                <c:pt idx="81">
                  <c:v>68.586689000000007</c:v>
                </c:pt>
                <c:pt idx="82">
                  <c:v>68.586689000000007</c:v>
                </c:pt>
                <c:pt idx="83">
                  <c:v>68.586689000000007</c:v>
                </c:pt>
                <c:pt idx="84">
                  <c:v>68.586689000000007</c:v>
                </c:pt>
                <c:pt idx="85">
                  <c:v>68.846541999999999</c:v>
                </c:pt>
                <c:pt idx="86">
                  <c:v>68.846541999999999</c:v>
                </c:pt>
                <c:pt idx="87">
                  <c:v>68.846541999999999</c:v>
                </c:pt>
                <c:pt idx="88">
                  <c:v>68.846541999999999</c:v>
                </c:pt>
                <c:pt idx="89">
                  <c:v>68.846541999999999</c:v>
                </c:pt>
                <c:pt idx="90">
                  <c:v>68.889849999999996</c:v>
                </c:pt>
                <c:pt idx="91">
                  <c:v>68.904286999999997</c:v>
                </c:pt>
                <c:pt idx="92">
                  <c:v>68.933159000000003</c:v>
                </c:pt>
                <c:pt idx="93">
                  <c:v>69.120829999999998</c:v>
                </c:pt>
                <c:pt idx="94">
                  <c:v>69.308501000000007</c:v>
                </c:pt>
                <c:pt idx="95">
                  <c:v>69.756030999999993</c:v>
                </c:pt>
                <c:pt idx="96">
                  <c:v>69.770466999999996</c:v>
                </c:pt>
                <c:pt idx="97">
                  <c:v>69.770466999999996</c:v>
                </c:pt>
                <c:pt idx="98">
                  <c:v>69.770466999999996</c:v>
                </c:pt>
                <c:pt idx="99">
                  <c:v>69.770466999999996</c:v>
                </c:pt>
                <c:pt idx="100">
                  <c:v>69.770466999999996</c:v>
                </c:pt>
                <c:pt idx="101">
                  <c:v>69.828211999999994</c:v>
                </c:pt>
                <c:pt idx="102">
                  <c:v>69.828211999999994</c:v>
                </c:pt>
                <c:pt idx="103">
                  <c:v>69.828211999999994</c:v>
                </c:pt>
                <c:pt idx="104">
                  <c:v>69.972575000000006</c:v>
                </c:pt>
                <c:pt idx="105">
                  <c:v>70.088065</c:v>
                </c:pt>
                <c:pt idx="106">
                  <c:v>70.145809999999997</c:v>
                </c:pt>
                <c:pt idx="107">
                  <c:v>70.189117999999993</c:v>
                </c:pt>
                <c:pt idx="108">
                  <c:v>70.203554999999994</c:v>
                </c:pt>
                <c:pt idx="109">
                  <c:v>70.203554999999994</c:v>
                </c:pt>
                <c:pt idx="110">
                  <c:v>70.203554999999994</c:v>
                </c:pt>
                <c:pt idx="111">
                  <c:v>70.463407000000004</c:v>
                </c:pt>
                <c:pt idx="112">
                  <c:v>70.506715999999997</c:v>
                </c:pt>
                <c:pt idx="113">
                  <c:v>70.607769000000005</c:v>
                </c:pt>
                <c:pt idx="114">
                  <c:v>70.607769000000005</c:v>
                </c:pt>
                <c:pt idx="115">
                  <c:v>71.473944000000003</c:v>
                </c:pt>
                <c:pt idx="116">
                  <c:v>71.517252999999997</c:v>
                </c:pt>
                <c:pt idx="117">
                  <c:v>71.517252999999997</c:v>
                </c:pt>
                <c:pt idx="118">
                  <c:v>71.517252999999997</c:v>
                </c:pt>
                <c:pt idx="119">
                  <c:v>71.531689</c:v>
                </c:pt>
                <c:pt idx="120">
                  <c:v>71.560562000000004</c:v>
                </c:pt>
                <c:pt idx="121">
                  <c:v>71.560562000000004</c:v>
                </c:pt>
                <c:pt idx="122">
                  <c:v>71.791542000000007</c:v>
                </c:pt>
                <c:pt idx="123">
                  <c:v>71.791542000000007</c:v>
                </c:pt>
                <c:pt idx="124">
                  <c:v>71.791542000000007</c:v>
                </c:pt>
                <c:pt idx="125">
                  <c:v>71.791542000000007</c:v>
                </c:pt>
                <c:pt idx="126">
                  <c:v>71.805977999999996</c:v>
                </c:pt>
                <c:pt idx="127">
                  <c:v>71.805977999999996</c:v>
                </c:pt>
                <c:pt idx="128">
                  <c:v>72.325682999999998</c:v>
                </c:pt>
                <c:pt idx="129">
                  <c:v>72.325682999999998</c:v>
                </c:pt>
                <c:pt idx="130">
                  <c:v>72.325682999999998</c:v>
                </c:pt>
                <c:pt idx="131">
                  <c:v>72.325682999999998</c:v>
                </c:pt>
                <c:pt idx="132">
                  <c:v>72.325682999999998</c:v>
                </c:pt>
                <c:pt idx="133">
                  <c:v>72.325682999999998</c:v>
                </c:pt>
                <c:pt idx="134">
                  <c:v>72.325682999999998</c:v>
                </c:pt>
                <c:pt idx="135">
                  <c:v>72.325682999999998</c:v>
                </c:pt>
                <c:pt idx="136">
                  <c:v>72.325682999999998</c:v>
                </c:pt>
                <c:pt idx="137">
                  <c:v>72.397863999999998</c:v>
                </c:pt>
                <c:pt idx="138">
                  <c:v>72.397863999999998</c:v>
                </c:pt>
                <c:pt idx="139">
                  <c:v>72.397863999999998</c:v>
                </c:pt>
                <c:pt idx="140">
                  <c:v>72.455608999999995</c:v>
                </c:pt>
                <c:pt idx="141">
                  <c:v>72.455608999999995</c:v>
                </c:pt>
                <c:pt idx="142">
                  <c:v>72.758769999999998</c:v>
                </c:pt>
                <c:pt idx="143">
                  <c:v>72.787642000000005</c:v>
                </c:pt>
                <c:pt idx="144">
                  <c:v>72.960876999999996</c:v>
                </c:pt>
                <c:pt idx="145">
                  <c:v>72.989750000000001</c:v>
                </c:pt>
                <c:pt idx="146">
                  <c:v>72.989750000000001</c:v>
                </c:pt>
                <c:pt idx="147">
                  <c:v>73.004186000000004</c:v>
                </c:pt>
                <c:pt idx="148">
                  <c:v>73.004186000000004</c:v>
                </c:pt>
                <c:pt idx="149">
                  <c:v>73.004186000000004</c:v>
                </c:pt>
                <c:pt idx="150">
                  <c:v>73.004186000000004</c:v>
                </c:pt>
                <c:pt idx="151">
                  <c:v>73.004186000000004</c:v>
                </c:pt>
                <c:pt idx="152">
                  <c:v>73.033058999999994</c:v>
                </c:pt>
                <c:pt idx="153">
                  <c:v>73.076367000000005</c:v>
                </c:pt>
                <c:pt idx="154">
                  <c:v>73.076367000000005</c:v>
                </c:pt>
                <c:pt idx="155">
                  <c:v>73.076367000000005</c:v>
                </c:pt>
                <c:pt idx="156">
                  <c:v>73.076367000000005</c:v>
                </c:pt>
                <c:pt idx="157">
                  <c:v>73.090804000000006</c:v>
                </c:pt>
                <c:pt idx="158">
                  <c:v>73.162985000000006</c:v>
                </c:pt>
                <c:pt idx="159">
                  <c:v>73.162985000000006</c:v>
                </c:pt>
                <c:pt idx="160">
                  <c:v>73.162985000000006</c:v>
                </c:pt>
                <c:pt idx="161">
                  <c:v>73.162985000000006</c:v>
                </c:pt>
                <c:pt idx="162">
                  <c:v>73.162985000000006</c:v>
                </c:pt>
                <c:pt idx="163">
                  <c:v>73.206294</c:v>
                </c:pt>
                <c:pt idx="164">
                  <c:v>73.206294</c:v>
                </c:pt>
                <c:pt idx="165">
                  <c:v>73.206294</c:v>
                </c:pt>
                <c:pt idx="166">
                  <c:v>73.206294</c:v>
                </c:pt>
                <c:pt idx="167">
                  <c:v>73.206294</c:v>
                </c:pt>
                <c:pt idx="168">
                  <c:v>73.206294</c:v>
                </c:pt>
                <c:pt idx="169">
                  <c:v>73.206294</c:v>
                </c:pt>
                <c:pt idx="170">
                  <c:v>73.206294</c:v>
                </c:pt>
                <c:pt idx="171">
                  <c:v>73.206294</c:v>
                </c:pt>
                <c:pt idx="172">
                  <c:v>73.206294</c:v>
                </c:pt>
                <c:pt idx="173">
                  <c:v>73.206294</c:v>
                </c:pt>
                <c:pt idx="174">
                  <c:v>73.307346999999993</c:v>
                </c:pt>
                <c:pt idx="175">
                  <c:v>73.350656000000001</c:v>
                </c:pt>
                <c:pt idx="176">
                  <c:v>73.365092000000004</c:v>
                </c:pt>
                <c:pt idx="177">
                  <c:v>73.365092000000004</c:v>
                </c:pt>
                <c:pt idx="178">
                  <c:v>73.365092000000004</c:v>
                </c:pt>
                <c:pt idx="179">
                  <c:v>73.365092000000004</c:v>
                </c:pt>
                <c:pt idx="180">
                  <c:v>73.365092000000004</c:v>
                </c:pt>
                <c:pt idx="181">
                  <c:v>73.495018000000002</c:v>
                </c:pt>
                <c:pt idx="182">
                  <c:v>73.639381</c:v>
                </c:pt>
                <c:pt idx="183">
                  <c:v>73.639381</c:v>
                </c:pt>
                <c:pt idx="184">
                  <c:v>73.639381</c:v>
                </c:pt>
                <c:pt idx="185">
                  <c:v>73.639381</c:v>
                </c:pt>
                <c:pt idx="186">
                  <c:v>73.639381</c:v>
                </c:pt>
                <c:pt idx="187">
                  <c:v>73.639381</c:v>
                </c:pt>
                <c:pt idx="188">
                  <c:v>73.668253000000007</c:v>
                </c:pt>
                <c:pt idx="189">
                  <c:v>73.668253000000007</c:v>
                </c:pt>
                <c:pt idx="190">
                  <c:v>73.870361000000003</c:v>
                </c:pt>
                <c:pt idx="191">
                  <c:v>73.870361000000003</c:v>
                </c:pt>
                <c:pt idx="192">
                  <c:v>74.159086000000002</c:v>
                </c:pt>
                <c:pt idx="193">
                  <c:v>74.159086000000002</c:v>
                </c:pt>
                <c:pt idx="194">
                  <c:v>74.159086000000002</c:v>
                </c:pt>
                <c:pt idx="195">
                  <c:v>74.216830999999999</c:v>
                </c:pt>
                <c:pt idx="196">
                  <c:v>74.216830999999999</c:v>
                </c:pt>
                <c:pt idx="197">
                  <c:v>74.216830999999999</c:v>
                </c:pt>
                <c:pt idx="198">
                  <c:v>74.245703000000006</c:v>
                </c:pt>
                <c:pt idx="199">
                  <c:v>74.635481999999996</c:v>
                </c:pt>
                <c:pt idx="200">
                  <c:v>74.635481999999996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7B-4D98-8FFC-2C3F0F916A34}"/>
            </c:ext>
          </c:extLst>
        </c:ser>
        <c:ser>
          <c:idx val="1"/>
          <c:order val="1"/>
          <c:tx>
            <c:v>LFSR(ファイズシフタあり)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Sheet1!$P$1:$P$201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Sheet1!$R$1:$R$201</c:f>
              <c:numCache>
                <c:formatCode>General</c:formatCode>
                <c:ptCount val="201"/>
                <c:pt idx="0">
                  <c:v>0</c:v>
                </c:pt>
                <c:pt idx="1">
                  <c:v>37.563156999999997</c:v>
                </c:pt>
                <c:pt idx="2">
                  <c:v>43.193305000000002</c:v>
                </c:pt>
                <c:pt idx="3">
                  <c:v>46.094990000000003</c:v>
                </c:pt>
                <c:pt idx="4">
                  <c:v>47.105527000000002</c:v>
                </c:pt>
                <c:pt idx="5">
                  <c:v>48.058325000000004</c:v>
                </c:pt>
                <c:pt idx="6">
                  <c:v>49.025553000000002</c:v>
                </c:pt>
                <c:pt idx="7">
                  <c:v>49.949472999999998</c:v>
                </c:pt>
                <c:pt idx="8">
                  <c:v>50.700158000000002</c:v>
                </c:pt>
                <c:pt idx="9">
                  <c:v>51.061064000000002</c:v>
                </c:pt>
                <c:pt idx="10">
                  <c:v>51.479720999999998</c:v>
                </c:pt>
                <c:pt idx="11">
                  <c:v>51.710701</c:v>
                </c:pt>
                <c:pt idx="12">
                  <c:v>52.114916000000001</c:v>
                </c:pt>
                <c:pt idx="13">
                  <c:v>52.345896000000003</c:v>
                </c:pt>
                <c:pt idx="14">
                  <c:v>54.107118</c:v>
                </c:pt>
                <c:pt idx="15">
                  <c:v>54.540205</c:v>
                </c:pt>
                <c:pt idx="16">
                  <c:v>55.391942999999998</c:v>
                </c:pt>
                <c:pt idx="17">
                  <c:v>55.435251999999998</c:v>
                </c:pt>
                <c:pt idx="18">
                  <c:v>55.565178000000003</c:v>
                </c:pt>
                <c:pt idx="19">
                  <c:v>55.781722000000002</c:v>
                </c:pt>
                <c:pt idx="20">
                  <c:v>56.171500999999999</c:v>
                </c:pt>
                <c:pt idx="21">
                  <c:v>56.315863</c:v>
                </c:pt>
                <c:pt idx="22">
                  <c:v>56.517971000000003</c:v>
                </c:pt>
                <c:pt idx="23">
                  <c:v>56.546843000000003</c:v>
                </c:pt>
                <c:pt idx="24">
                  <c:v>56.763387000000002</c:v>
                </c:pt>
                <c:pt idx="25">
                  <c:v>56.850003999999998</c:v>
                </c:pt>
                <c:pt idx="26">
                  <c:v>56.936622</c:v>
                </c:pt>
                <c:pt idx="27">
                  <c:v>57.239783000000003</c:v>
                </c:pt>
                <c:pt idx="28">
                  <c:v>57.239783000000003</c:v>
                </c:pt>
                <c:pt idx="29">
                  <c:v>57.311964000000003</c:v>
                </c:pt>
                <c:pt idx="30">
                  <c:v>58.308070999999998</c:v>
                </c:pt>
                <c:pt idx="31">
                  <c:v>58.394688000000002</c:v>
                </c:pt>
                <c:pt idx="32">
                  <c:v>58.481305999999996</c:v>
                </c:pt>
                <c:pt idx="33">
                  <c:v>58.625667999999997</c:v>
                </c:pt>
                <c:pt idx="34">
                  <c:v>58.871084000000003</c:v>
                </c:pt>
                <c:pt idx="35">
                  <c:v>59.174245999999997</c:v>
                </c:pt>
                <c:pt idx="36">
                  <c:v>59.361916999999998</c:v>
                </c:pt>
                <c:pt idx="37">
                  <c:v>59.607332999999997</c:v>
                </c:pt>
                <c:pt idx="38">
                  <c:v>60.127037999999999</c:v>
                </c:pt>
                <c:pt idx="39">
                  <c:v>60.935473000000002</c:v>
                </c:pt>
                <c:pt idx="40">
                  <c:v>60.935473000000002</c:v>
                </c:pt>
                <c:pt idx="41">
                  <c:v>61.050963000000003</c:v>
                </c:pt>
                <c:pt idx="42">
                  <c:v>61.310816000000003</c:v>
                </c:pt>
                <c:pt idx="43">
                  <c:v>61.339688000000002</c:v>
                </c:pt>
                <c:pt idx="44">
                  <c:v>61.512923000000001</c:v>
                </c:pt>
                <c:pt idx="45">
                  <c:v>61.527358999999997</c:v>
                </c:pt>
                <c:pt idx="46">
                  <c:v>61.642848999999998</c:v>
                </c:pt>
                <c:pt idx="47">
                  <c:v>62.869929999999997</c:v>
                </c:pt>
                <c:pt idx="48">
                  <c:v>62.970984000000001</c:v>
                </c:pt>
                <c:pt idx="49">
                  <c:v>63.086474000000003</c:v>
                </c:pt>
                <c:pt idx="50">
                  <c:v>63.086474000000003</c:v>
                </c:pt>
                <c:pt idx="51">
                  <c:v>63.129783000000003</c:v>
                </c:pt>
                <c:pt idx="52">
                  <c:v>63.201963999999997</c:v>
                </c:pt>
                <c:pt idx="53">
                  <c:v>63.259709000000001</c:v>
                </c:pt>
                <c:pt idx="54">
                  <c:v>63.562869999999997</c:v>
                </c:pt>
                <c:pt idx="55">
                  <c:v>63.562869999999997</c:v>
                </c:pt>
                <c:pt idx="56">
                  <c:v>63.635050999999997</c:v>
                </c:pt>
                <c:pt idx="57">
                  <c:v>63.678359999999998</c:v>
                </c:pt>
                <c:pt idx="58">
                  <c:v>63.678359999999998</c:v>
                </c:pt>
                <c:pt idx="59">
                  <c:v>63.967084999999997</c:v>
                </c:pt>
                <c:pt idx="60">
                  <c:v>64.039265999999998</c:v>
                </c:pt>
                <c:pt idx="61">
                  <c:v>64.414608000000001</c:v>
                </c:pt>
                <c:pt idx="62">
                  <c:v>64.414608000000001</c:v>
                </c:pt>
                <c:pt idx="63">
                  <c:v>64.472352999999998</c:v>
                </c:pt>
                <c:pt idx="64">
                  <c:v>64.573407000000003</c:v>
                </c:pt>
                <c:pt idx="65">
                  <c:v>64.891005000000007</c:v>
                </c:pt>
                <c:pt idx="66">
                  <c:v>64.977621999999997</c:v>
                </c:pt>
                <c:pt idx="67">
                  <c:v>66.248012000000003</c:v>
                </c:pt>
                <c:pt idx="68">
                  <c:v>66.248012000000003</c:v>
                </c:pt>
                <c:pt idx="69">
                  <c:v>66.248012000000003</c:v>
                </c:pt>
                <c:pt idx="70">
                  <c:v>66.276883999999995</c:v>
                </c:pt>
                <c:pt idx="71">
                  <c:v>66.276883999999995</c:v>
                </c:pt>
                <c:pt idx="72">
                  <c:v>66.608918000000003</c:v>
                </c:pt>
                <c:pt idx="73">
                  <c:v>66.608918000000003</c:v>
                </c:pt>
                <c:pt idx="74">
                  <c:v>66.637789999999995</c:v>
                </c:pt>
                <c:pt idx="75">
                  <c:v>66.767715999999993</c:v>
                </c:pt>
                <c:pt idx="76">
                  <c:v>67.388480999999999</c:v>
                </c:pt>
                <c:pt idx="77">
                  <c:v>67.388480999999999</c:v>
                </c:pt>
                <c:pt idx="78">
                  <c:v>67.446225999999996</c:v>
                </c:pt>
                <c:pt idx="79">
                  <c:v>67.503971000000007</c:v>
                </c:pt>
                <c:pt idx="80">
                  <c:v>67.778260000000003</c:v>
                </c:pt>
                <c:pt idx="81">
                  <c:v>67.778260000000003</c:v>
                </c:pt>
                <c:pt idx="82">
                  <c:v>67.778260000000003</c:v>
                </c:pt>
                <c:pt idx="83">
                  <c:v>67.807131999999996</c:v>
                </c:pt>
                <c:pt idx="84">
                  <c:v>67.807131999999996</c:v>
                </c:pt>
                <c:pt idx="85">
                  <c:v>67.864877000000007</c:v>
                </c:pt>
                <c:pt idx="86">
                  <c:v>67.922622000000004</c:v>
                </c:pt>
                <c:pt idx="87">
                  <c:v>68.283528000000004</c:v>
                </c:pt>
                <c:pt idx="88">
                  <c:v>68.283528000000004</c:v>
                </c:pt>
                <c:pt idx="89">
                  <c:v>68.312400999999994</c:v>
                </c:pt>
                <c:pt idx="90">
                  <c:v>68.384581999999995</c:v>
                </c:pt>
                <c:pt idx="91">
                  <c:v>68.442327000000006</c:v>
                </c:pt>
                <c:pt idx="92">
                  <c:v>68.528943999999996</c:v>
                </c:pt>
                <c:pt idx="93">
                  <c:v>68.543379999999999</c:v>
                </c:pt>
                <c:pt idx="94">
                  <c:v>68.543379999999999</c:v>
                </c:pt>
                <c:pt idx="95">
                  <c:v>69.005340000000004</c:v>
                </c:pt>
                <c:pt idx="96">
                  <c:v>69.005340000000004</c:v>
                </c:pt>
                <c:pt idx="97">
                  <c:v>69.005340000000004</c:v>
                </c:pt>
                <c:pt idx="98">
                  <c:v>69.005340000000004</c:v>
                </c:pt>
                <c:pt idx="99">
                  <c:v>69.005340000000004</c:v>
                </c:pt>
                <c:pt idx="100">
                  <c:v>69.005340000000004</c:v>
                </c:pt>
                <c:pt idx="101">
                  <c:v>69.005340000000004</c:v>
                </c:pt>
                <c:pt idx="102">
                  <c:v>69.005340000000004</c:v>
                </c:pt>
                <c:pt idx="103">
                  <c:v>69.164139000000006</c:v>
                </c:pt>
                <c:pt idx="104">
                  <c:v>69.525051000000005</c:v>
                </c:pt>
                <c:pt idx="105">
                  <c:v>69.539486999999994</c:v>
                </c:pt>
                <c:pt idx="106">
                  <c:v>69.553923999999995</c:v>
                </c:pt>
                <c:pt idx="107">
                  <c:v>69.553923999999995</c:v>
                </c:pt>
                <c:pt idx="108">
                  <c:v>69.698285999999996</c:v>
                </c:pt>
                <c:pt idx="109">
                  <c:v>69.698285999999996</c:v>
                </c:pt>
                <c:pt idx="110">
                  <c:v>69.741595000000004</c:v>
                </c:pt>
                <c:pt idx="111">
                  <c:v>69.813776000000004</c:v>
                </c:pt>
                <c:pt idx="112">
                  <c:v>69.987010999999995</c:v>
                </c:pt>
                <c:pt idx="113">
                  <c:v>70.116936999999993</c:v>
                </c:pt>
                <c:pt idx="114">
                  <c:v>70.232427000000001</c:v>
                </c:pt>
                <c:pt idx="115">
                  <c:v>70.362352999999999</c:v>
                </c:pt>
                <c:pt idx="116">
                  <c:v>70.463407000000004</c:v>
                </c:pt>
                <c:pt idx="117">
                  <c:v>70.492279999999994</c:v>
                </c:pt>
                <c:pt idx="118">
                  <c:v>70.535588000000004</c:v>
                </c:pt>
                <c:pt idx="119">
                  <c:v>70.564460999999994</c:v>
                </c:pt>
                <c:pt idx="120">
                  <c:v>70.910931000000005</c:v>
                </c:pt>
                <c:pt idx="121">
                  <c:v>71.011983999999998</c:v>
                </c:pt>
                <c:pt idx="122">
                  <c:v>71.242964000000001</c:v>
                </c:pt>
                <c:pt idx="123">
                  <c:v>71.271837000000005</c:v>
                </c:pt>
                <c:pt idx="124">
                  <c:v>71.300708999999998</c:v>
                </c:pt>
                <c:pt idx="125">
                  <c:v>71.300708999999998</c:v>
                </c:pt>
                <c:pt idx="126">
                  <c:v>71.618307000000001</c:v>
                </c:pt>
                <c:pt idx="127">
                  <c:v>71.618307000000001</c:v>
                </c:pt>
                <c:pt idx="128">
                  <c:v>71.661614999999998</c:v>
                </c:pt>
                <c:pt idx="129">
                  <c:v>71.719359999999995</c:v>
                </c:pt>
                <c:pt idx="130">
                  <c:v>71.733796999999996</c:v>
                </c:pt>
                <c:pt idx="131">
                  <c:v>71.762669000000002</c:v>
                </c:pt>
                <c:pt idx="132">
                  <c:v>71.805977999999996</c:v>
                </c:pt>
                <c:pt idx="133">
                  <c:v>71.964776999999998</c:v>
                </c:pt>
                <c:pt idx="134">
                  <c:v>71.964776999999998</c:v>
                </c:pt>
                <c:pt idx="135">
                  <c:v>72.008084999999994</c:v>
                </c:pt>
                <c:pt idx="136">
                  <c:v>72.008084999999994</c:v>
                </c:pt>
                <c:pt idx="137">
                  <c:v>72.470044999999999</c:v>
                </c:pt>
                <c:pt idx="138">
                  <c:v>72.470044999999999</c:v>
                </c:pt>
                <c:pt idx="139">
                  <c:v>72.470044999999999</c:v>
                </c:pt>
                <c:pt idx="140">
                  <c:v>72.484481000000002</c:v>
                </c:pt>
                <c:pt idx="141">
                  <c:v>72.484481000000002</c:v>
                </c:pt>
                <c:pt idx="142">
                  <c:v>72.744333999999995</c:v>
                </c:pt>
                <c:pt idx="143">
                  <c:v>72.744333999999995</c:v>
                </c:pt>
                <c:pt idx="144">
                  <c:v>72.773206000000002</c:v>
                </c:pt>
                <c:pt idx="145">
                  <c:v>72.773206000000002</c:v>
                </c:pt>
                <c:pt idx="146">
                  <c:v>72.773206000000002</c:v>
                </c:pt>
                <c:pt idx="147">
                  <c:v>72.773206000000002</c:v>
                </c:pt>
                <c:pt idx="148">
                  <c:v>72.773206000000002</c:v>
                </c:pt>
                <c:pt idx="149">
                  <c:v>72.773206000000002</c:v>
                </c:pt>
                <c:pt idx="150">
                  <c:v>72.773206000000002</c:v>
                </c:pt>
                <c:pt idx="151">
                  <c:v>72.773206000000002</c:v>
                </c:pt>
                <c:pt idx="152">
                  <c:v>72.773206000000002</c:v>
                </c:pt>
                <c:pt idx="153">
                  <c:v>72.773206000000002</c:v>
                </c:pt>
                <c:pt idx="154">
                  <c:v>72.830950999999999</c:v>
                </c:pt>
                <c:pt idx="155">
                  <c:v>72.859824000000003</c:v>
                </c:pt>
                <c:pt idx="156">
                  <c:v>72.859824000000003</c:v>
                </c:pt>
                <c:pt idx="157">
                  <c:v>72.874260000000007</c:v>
                </c:pt>
                <c:pt idx="158">
                  <c:v>72.903131999999999</c:v>
                </c:pt>
                <c:pt idx="159">
                  <c:v>72.932005000000004</c:v>
                </c:pt>
                <c:pt idx="160">
                  <c:v>72.932005000000004</c:v>
                </c:pt>
                <c:pt idx="161">
                  <c:v>72.975313999999997</c:v>
                </c:pt>
                <c:pt idx="162">
                  <c:v>72.975313999999997</c:v>
                </c:pt>
                <c:pt idx="163">
                  <c:v>72.975313999999997</c:v>
                </c:pt>
                <c:pt idx="164">
                  <c:v>73.292911000000004</c:v>
                </c:pt>
                <c:pt idx="165">
                  <c:v>73.292911000000004</c:v>
                </c:pt>
                <c:pt idx="166">
                  <c:v>73.307346999999993</c:v>
                </c:pt>
                <c:pt idx="167">
                  <c:v>73.307346999999993</c:v>
                </c:pt>
                <c:pt idx="168">
                  <c:v>73.5672</c:v>
                </c:pt>
                <c:pt idx="169">
                  <c:v>73.769306999999998</c:v>
                </c:pt>
                <c:pt idx="170">
                  <c:v>73.769306999999998</c:v>
                </c:pt>
                <c:pt idx="171">
                  <c:v>73.769306999999998</c:v>
                </c:pt>
                <c:pt idx="172">
                  <c:v>73.769306999999998</c:v>
                </c:pt>
                <c:pt idx="173">
                  <c:v>73.769306999999998</c:v>
                </c:pt>
                <c:pt idx="174">
                  <c:v>73.769306999999998</c:v>
                </c:pt>
                <c:pt idx="175">
                  <c:v>73.971414999999993</c:v>
                </c:pt>
                <c:pt idx="176">
                  <c:v>73.971414999999993</c:v>
                </c:pt>
                <c:pt idx="177">
                  <c:v>73.971414999999993</c:v>
                </c:pt>
                <c:pt idx="178">
                  <c:v>74.072468000000001</c:v>
                </c:pt>
                <c:pt idx="179">
                  <c:v>74.072468000000001</c:v>
                </c:pt>
                <c:pt idx="180">
                  <c:v>74.072468000000001</c:v>
                </c:pt>
                <c:pt idx="181">
                  <c:v>74.274575999999996</c:v>
                </c:pt>
                <c:pt idx="182">
                  <c:v>74.592173000000003</c:v>
                </c:pt>
                <c:pt idx="183">
                  <c:v>74.592173000000003</c:v>
                </c:pt>
                <c:pt idx="184">
                  <c:v>74.606609000000006</c:v>
                </c:pt>
                <c:pt idx="185">
                  <c:v>74.621046000000007</c:v>
                </c:pt>
                <c:pt idx="186">
                  <c:v>74.621046000000007</c:v>
                </c:pt>
                <c:pt idx="187">
                  <c:v>74.621046000000007</c:v>
                </c:pt>
                <c:pt idx="188">
                  <c:v>74.621046000000007</c:v>
                </c:pt>
                <c:pt idx="189">
                  <c:v>74.621046000000007</c:v>
                </c:pt>
                <c:pt idx="190">
                  <c:v>74.837588999999994</c:v>
                </c:pt>
                <c:pt idx="191">
                  <c:v>74.880898000000002</c:v>
                </c:pt>
                <c:pt idx="192">
                  <c:v>74.880898000000002</c:v>
                </c:pt>
                <c:pt idx="193">
                  <c:v>74.880898000000002</c:v>
                </c:pt>
                <c:pt idx="194">
                  <c:v>74.880898000000002</c:v>
                </c:pt>
                <c:pt idx="195">
                  <c:v>74.880898000000002</c:v>
                </c:pt>
                <c:pt idx="196">
                  <c:v>74.880898000000002</c:v>
                </c:pt>
                <c:pt idx="197">
                  <c:v>75.212931999999995</c:v>
                </c:pt>
                <c:pt idx="198">
                  <c:v>75.270677000000006</c:v>
                </c:pt>
                <c:pt idx="199">
                  <c:v>75.270677000000006</c:v>
                </c:pt>
                <c:pt idx="200">
                  <c:v>75.270677000000006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7B-4D98-8FFC-2C3F0F916A34}"/>
            </c:ext>
          </c:extLst>
        </c:ser>
        <c:ser>
          <c:idx val="2"/>
          <c:order val="2"/>
          <c:tx>
            <c:v>MT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Sheet1!$P$1:$P$201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Sheet1!$S$1:$S$201</c:f>
              <c:numCache>
                <c:formatCode>General</c:formatCode>
                <c:ptCount val="201"/>
                <c:pt idx="0">
                  <c:v>0</c:v>
                </c:pt>
                <c:pt idx="1">
                  <c:v>38.775807999999998</c:v>
                </c:pt>
                <c:pt idx="2">
                  <c:v>43.525337999999998</c:v>
                </c:pt>
                <c:pt idx="3">
                  <c:v>46.961163999999997</c:v>
                </c:pt>
                <c:pt idx="4">
                  <c:v>48.289304999999999</c:v>
                </c:pt>
                <c:pt idx="5">
                  <c:v>49.400896000000003</c:v>
                </c:pt>
                <c:pt idx="6">
                  <c:v>50.757902999999999</c:v>
                </c:pt>
                <c:pt idx="7">
                  <c:v>51.378667</c:v>
                </c:pt>
                <c:pt idx="8">
                  <c:v>51.883935999999999</c:v>
                </c:pt>
                <c:pt idx="9">
                  <c:v>52.807856000000001</c:v>
                </c:pt>
                <c:pt idx="10">
                  <c:v>53.284252000000002</c:v>
                </c:pt>
                <c:pt idx="11">
                  <c:v>55.189836</c:v>
                </c:pt>
                <c:pt idx="12">
                  <c:v>55.507432999999999</c:v>
                </c:pt>
                <c:pt idx="13">
                  <c:v>55.911648</c:v>
                </c:pt>
                <c:pt idx="14">
                  <c:v>56.344735999999997</c:v>
                </c:pt>
                <c:pt idx="15">
                  <c:v>56.720078000000001</c:v>
                </c:pt>
                <c:pt idx="16">
                  <c:v>57.052112000000001</c:v>
                </c:pt>
                <c:pt idx="17">
                  <c:v>57.340837000000001</c:v>
                </c:pt>
                <c:pt idx="18">
                  <c:v>57.542943999999999</c:v>
                </c:pt>
                <c:pt idx="19">
                  <c:v>57.615124999999999</c:v>
                </c:pt>
                <c:pt idx="20">
                  <c:v>58.062654999999999</c:v>
                </c:pt>
                <c:pt idx="21">
                  <c:v>58.178145000000001</c:v>
                </c:pt>
                <c:pt idx="22">
                  <c:v>58.539051000000001</c:v>
                </c:pt>
                <c:pt idx="23">
                  <c:v>58.683413000000002</c:v>
                </c:pt>
                <c:pt idx="24">
                  <c:v>58.856648</c:v>
                </c:pt>
                <c:pt idx="25">
                  <c:v>58.914392999999997</c:v>
                </c:pt>
                <c:pt idx="26">
                  <c:v>59.766131999999999</c:v>
                </c:pt>
                <c:pt idx="27">
                  <c:v>61.022091000000003</c:v>
                </c:pt>
                <c:pt idx="28">
                  <c:v>61.512923000000001</c:v>
                </c:pt>
                <c:pt idx="29">
                  <c:v>61.772776</c:v>
                </c:pt>
                <c:pt idx="30">
                  <c:v>61.888266000000002</c:v>
                </c:pt>
                <c:pt idx="31">
                  <c:v>61.917138000000001</c:v>
                </c:pt>
                <c:pt idx="32">
                  <c:v>62.090373</c:v>
                </c:pt>
                <c:pt idx="33">
                  <c:v>62.119245999999997</c:v>
                </c:pt>
                <c:pt idx="34">
                  <c:v>62.855494</c:v>
                </c:pt>
                <c:pt idx="35">
                  <c:v>63.245272999999997</c:v>
                </c:pt>
                <c:pt idx="36">
                  <c:v>63.346325999999998</c:v>
                </c:pt>
                <c:pt idx="37">
                  <c:v>64.342427000000001</c:v>
                </c:pt>
                <c:pt idx="38">
                  <c:v>64.385735999999994</c:v>
                </c:pt>
                <c:pt idx="39">
                  <c:v>64.717770000000002</c:v>
                </c:pt>
                <c:pt idx="40">
                  <c:v>65.208601999999999</c:v>
                </c:pt>
                <c:pt idx="41">
                  <c:v>65.251911000000007</c:v>
                </c:pt>
                <c:pt idx="42">
                  <c:v>65.251911000000007</c:v>
                </c:pt>
                <c:pt idx="43">
                  <c:v>65.641689</c:v>
                </c:pt>
                <c:pt idx="44">
                  <c:v>65.656126</c:v>
                </c:pt>
                <c:pt idx="45">
                  <c:v>65.757178999999994</c:v>
                </c:pt>
                <c:pt idx="46">
                  <c:v>66.118084999999994</c:v>
                </c:pt>
                <c:pt idx="47">
                  <c:v>66.132521999999994</c:v>
                </c:pt>
                <c:pt idx="48">
                  <c:v>66.334629000000007</c:v>
                </c:pt>
                <c:pt idx="49">
                  <c:v>66.334629000000007</c:v>
                </c:pt>
                <c:pt idx="50">
                  <c:v>66.493427999999994</c:v>
                </c:pt>
                <c:pt idx="51">
                  <c:v>66.551173000000006</c:v>
                </c:pt>
                <c:pt idx="52">
                  <c:v>66.551173000000006</c:v>
                </c:pt>
                <c:pt idx="53">
                  <c:v>66.897643000000002</c:v>
                </c:pt>
                <c:pt idx="54">
                  <c:v>66.998695999999995</c:v>
                </c:pt>
                <c:pt idx="55">
                  <c:v>67.157500999999996</c:v>
                </c:pt>
                <c:pt idx="56">
                  <c:v>67.157500999999996</c:v>
                </c:pt>
                <c:pt idx="57">
                  <c:v>68.384581999999995</c:v>
                </c:pt>
                <c:pt idx="58">
                  <c:v>68.471198999999999</c:v>
                </c:pt>
                <c:pt idx="59">
                  <c:v>68.629998000000001</c:v>
                </c:pt>
                <c:pt idx="60">
                  <c:v>68.644434000000004</c:v>
                </c:pt>
                <c:pt idx="61">
                  <c:v>68.658869999999993</c:v>
                </c:pt>
                <c:pt idx="62">
                  <c:v>68.658869999999993</c:v>
                </c:pt>
                <c:pt idx="63">
                  <c:v>68.658869999999993</c:v>
                </c:pt>
                <c:pt idx="64">
                  <c:v>68.904286999999997</c:v>
                </c:pt>
                <c:pt idx="65">
                  <c:v>69.135266999999999</c:v>
                </c:pt>
                <c:pt idx="66">
                  <c:v>69.135266999999999</c:v>
                </c:pt>
                <c:pt idx="67">
                  <c:v>69.149703000000002</c:v>
                </c:pt>
                <c:pt idx="68">
                  <c:v>69.149703000000002</c:v>
                </c:pt>
                <c:pt idx="69">
                  <c:v>69.149703000000002</c:v>
                </c:pt>
                <c:pt idx="70">
                  <c:v>69.149703000000002</c:v>
                </c:pt>
                <c:pt idx="71">
                  <c:v>69.149703000000002</c:v>
                </c:pt>
                <c:pt idx="72">
                  <c:v>69.149703000000002</c:v>
                </c:pt>
                <c:pt idx="73">
                  <c:v>69.207447999999999</c:v>
                </c:pt>
                <c:pt idx="74">
                  <c:v>69.207447999999999</c:v>
                </c:pt>
                <c:pt idx="75">
                  <c:v>69.265192999999996</c:v>
                </c:pt>
                <c:pt idx="76">
                  <c:v>69.380689000000004</c:v>
                </c:pt>
                <c:pt idx="77">
                  <c:v>69.380689000000004</c:v>
                </c:pt>
                <c:pt idx="78">
                  <c:v>69.380689000000004</c:v>
                </c:pt>
                <c:pt idx="79">
                  <c:v>69.380689000000004</c:v>
                </c:pt>
                <c:pt idx="80">
                  <c:v>69.380689000000004</c:v>
                </c:pt>
                <c:pt idx="81">
                  <c:v>69.380689000000004</c:v>
                </c:pt>
                <c:pt idx="82">
                  <c:v>69.438434000000001</c:v>
                </c:pt>
                <c:pt idx="83">
                  <c:v>69.438434000000001</c:v>
                </c:pt>
                <c:pt idx="84">
                  <c:v>69.496178999999998</c:v>
                </c:pt>
                <c:pt idx="85">
                  <c:v>69.712721999999999</c:v>
                </c:pt>
                <c:pt idx="86">
                  <c:v>70.044756000000007</c:v>
                </c:pt>
                <c:pt idx="87">
                  <c:v>70.073627999999999</c:v>
                </c:pt>
                <c:pt idx="88">
                  <c:v>70.261300000000006</c:v>
                </c:pt>
                <c:pt idx="89">
                  <c:v>70.290171999999998</c:v>
                </c:pt>
                <c:pt idx="90">
                  <c:v>70.290171999999998</c:v>
                </c:pt>
                <c:pt idx="91">
                  <c:v>70.319045000000003</c:v>
                </c:pt>
                <c:pt idx="92">
                  <c:v>70.319045000000003</c:v>
                </c:pt>
                <c:pt idx="93">
                  <c:v>70.362352999999999</c:v>
                </c:pt>
                <c:pt idx="94">
                  <c:v>70.391226000000003</c:v>
                </c:pt>
                <c:pt idx="95">
                  <c:v>70.795440999999997</c:v>
                </c:pt>
                <c:pt idx="96">
                  <c:v>70.795440999999997</c:v>
                </c:pt>
                <c:pt idx="97">
                  <c:v>70.896494000000004</c:v>
                </c:pt>
                <c:pt idx="98">
                  <c:v>70.896494000000004</c:v>
                </c:pt>
                <c:pt idx="99">
                  <c:v>71.026420999999999</c:v>
                </c:pt>
                <c:pt idx="100">
                  <c:v>71.069728999999995</c:v>
                </c:pt>
                <c:pt idx="101">
                  <c:v>71.069728999999995</c:v>
                </c:pt>
                <c:pt idx="102">
                  <c:v>71.069728999999995</c:v>
                </c:pt>
                <c:pt idx="103">
                  <c:v>71.228527999999997</c:v>
                </c:pt>
                <c:pt idx="104">
                  <c:v>71.372889999999998</c:v>
                </c:pt>
                <c:pt idx="105">
                  <c:v>71.372889999999998</c:v>
                </c:pt>
                <c:pt idx="106">
                  <c:v>71.372889999999998</c:v>
                </c:pt>
                <c:pt idx="107">
                  <c:v>71.372889999999998</c:v>
                </c:pt>
                <c:pt idx="108">
                  <c:v>71.387326999999999</c:v>
                </c:pt>
                <c:pt idx="109">
                  <c:v>71.387326999999999</c:v>
                </c:pt>
                <c:pt idx="110">
                  <c:v>72.455608999999995</c:v>
                </c:pt>
                <c:pt idx="111">
                  <c:v>72.470044999999999</c:v>
                </c:pt>
                <c:pt idx="112">
                  <c:v>72.527789999999996</c:v>
                </c:pt>
                <c:pt idx="113">
                  <c:v>72.527789999999996</c:v>
                </c:pt>
                <c:pt idx="114">
                  <c:v>72.527789999999996</c:v>
                </c:pt>
                <c:pt idx="115">
                  <c:v>72.527789999999996</c:v>
                </c:pt>
                <c:pt idx="116">
                  <c:v>72.527789999999996</c:v>
                </c:pt>
                <c:pt idx="117">
                  <c:v>72.556663</c:v>
                </c:pt>
                <c:pt idx="118">
                  <c:v>72.556663</c:v>
                </c:pt>
                <c:pt idx="119">
                  <c:v>72.556663</c:v>
                </c:pt>
                <c:pt idx="120">
                  <c:v>72.571099000000004</c:v>
                </c:pt>
                <c:pt idx="121">
                  <c:v>73.148549000000003</c:v>
                </c:pt>
                <c:pt idx="122">
                  <c:v>73.148549000000003</c:v>
                </c:pt>
                <c:pt idx="123">
                  <c:v>73.162985000000006</c:v>
                </c:pt>
                <c:pt idx="124">
                  <c:v>73.162985000000006</c:v>
                </c:pt>
                <c:pt idx="125">
                  <c:v>73.162985000000006</c:v>
                </c:pt>
                <c:pt idx="126">
                  <c:v>73.191856999999999</c:v>
                </c:pt>
                <c:pt idx="127">
                  <c:v>73.191856999999999</c:v>
                </c:pt>
                <c:pt idx="128">
                  <c:v>73.393964999999994</c:v>
                </c:pt>
                <c:pt idx="129">
                  <c:v>73.437274000000002</c:v>
                </c:pt>
                <c:pt idx="130">
                  <c:v>73.480581999999998</c:v>
                </c:pt>
                <c:pt idx="131">
                  <c:v>73.480581999999998</c:v>
                </c:pt>
                <c:pt idx="132">
                  <c:v>73.480581999999998</c:v>
                </c:pt>
                <c:pt idx="133">
                  <c:v>73.480581999999998</c:v>
                </c:pt>
                <c:pt idx="134">
                  <c:v>73.596072000000007</c:v>
                </c:pt>
                <c:pt idx="135">
                  <c:v>73.596072000000007</c:v>
                </c:pt>
                <c:pt idx="136">
                  <c:v>73.624944999999997</c:v>
                </c:pt>
                <c:pt idx="137">
                  <c:v>73.624944999999997</c:v>
                </c:pt>
                <c:pt idx="138">
                  <c:v>73.624944999999997</c:v>
                </c:pt>
                <c:pt idx="139">
                  <c:v>73.639381</c:v>
                </c:pt>
                <c:pt idx="140">
                  <c:v>73.639381</c:v>
                </c:pt>
                <c:pt idx="141">
                  <c:v>73.639381</c:v>
                </c:pt>
                <c:pt idx="142">
                  <c:v>73.639381</c:v>
                </c:pt>
                <c:pt idx="143">
                  <c:v>73.668253000000007</c:v>
                </c:pt>
                <c:pt idx="144">
                  <c:v>73.740435000000005</c:v>
                </c:pt>
                <c:pt idx="145">
                  <c:v>73.740435000000005</c:v>
                </c:pt>
                <c:pt idx="146">
                  <c:v>73.740435000000005</c:v>
                </c:pt>
                <c:pt idx="147">
                  <c:v>73.740435000000005</c:v>
                </c:pt>
                <c:pt idx="148">
                  <c:v>73.740435000000005</c:v>
                </c:pt>
                <c:pt idx="149">
                  <c:v>73.740435000000005</c:v>
                </c:pt>
                <c:pt idx="150">
                  <c:v>73.740435000000005</c:v>
                </c:pt>
                <c:pt idx="151">
                  <c:v>73.827051999999995</c:v>
                </c:pt>
                <c:pt idx="152">
                  <c:v>74.101341000000005</c:v>
                </c:pt>
                <c:pt idx="153">
                  <c:v>74.101341000000005</c:v>
                </c:pt>
                <c:pt idx="154">
                  <c:v>74.101341000000005</c:v>
                </c:pt>
                <c:pt idx="155">
                  <c:v>74.101341000000005</c:v>
                </c:pt>
                <c:pt idx="156">
                  <c:v>74.101341000000005</c:v>
                </c:pt>
                <c:pt idx="157">
                  <c:v>74.101341000000005</c:v>
                </c:pt>
                <c:pt idx="158">
                  <c:v>74.101341000000005</c:v>
                </c:pt>
                <c:pt idx="159">
                  <c:v>74.101341000000005</c:v>
                </c:pt>
                <c:pt idx="160">
                  <c:v>74.144649999999999</c:v>
                </c:pt>
                <c:pt idx="161">
                  <c:v>74.144649999999999</c:v>
                </c:pt>
                <c:pt idx="162">
                  <c:v>74.144649999999999</c:v>
                </c:pt>
                <c:pt idx="163">
                  <c:v>74.159086000000002</c:v>
                </c:pt>
                <c:pt idx="164">
                  <c:v>74.159086000000002</c:v>
                </c:pt>
                <c:pt idx="165">
                  <c:v>74.159086000000002</c:v>
                </c:pt>
                <c:pt idx="166">
                  <c:v>74.159086000000002</c:v>
                </c:pt>
                <c:pt idx="167">
                  <c:v>74.159086000000002</c:v>
                </c:pt>
                <c:pt idx="168">
                  <c:v>74.159086000000002</c:v>
                </c:pt>
                <c:pt idx="169">
                  <c:v>74.216830999999999</c:v>
                </c:pt>
                <c:pt idx="170">
                  <c:v>74.216830999999999</c:v>
                </c:pt>
                <c:pt idx="171">
                  <c:v>74.216830999999999</c:v>
                </c:pt>
                <c:pt idx="172">
                  <c:v>74.375629000000004</c:v>
                </c:pt>
                <c:pt idx="173">
                  <c:v>74.375629000000004</c:v>
                </c:pt>
                <c:pt idx="174">
                  <c:v>74.375629000000004</c:v>
                </c:pt>
                <c:pt idx="175">
                  <c:v>74.375629000000004</c:v>
                </c:pt>
                <c:pt idx="176">
                  <c:v>74.375629000000004</c:v>
                </c:pt>
                <c:pt idx="177">
                  <c:v>74.375629000000004</c:v>
                </c:pt>
                <c:pt idx="178">
                  <c:v>74.375629000000004</c:v>
                </c:pt>
                <c:pt idx="179">
                  <c:v>74.418937999999997</c:v>
                </c:pt>
                <c:pt idx="180">
                  <c:v>74.418937999999997</c:v>
                </c:pt>
                <c:pt idx="181">
                  <c:v>74.433374000000001</c:v>
                </c:pt>
                <c:pt idx="182">
                  <c:v>74.433374000000001</c:v>
                </c:pt>
                <c:pt idx="183">
                  <c:v>74.505555999999999</c:v>
                </c:pt>
                <c:pt idx="184">
                  <c:v>74.534428000000005</c:v>
                </c:pt>
                <c:pt idx="185">
                  <c:v>74.534428000000005</c:v>
                </c:pt>
                <c:pt idx="186">
                  <c:v>74.534428000000005</c:v>
                </c:pt>
                <c:pt idx="187">
                  <c:v>74.534428000000005</c:v>
                </c:pt>
                <c:pt idx="188">
                  <c:v>74.548863999999995</c:v>
                </c:pt>
                <c:pt idx="189">
                  <c:v>74.707662999999997</c:v>
                </c:pt>
                <c:pt idx="190">
                  <c:v>74.707662999999997</c:v>
                </c:pt>
                <c:pt idx="191">
                  <c:v>74.722099</c:v>
                </c:pt>
                <c:pt idx="192">
                  <c:v>74.953079000000002</c:v>
                </c:pt>
                <c:pt idx="193">
                  <c:v>74.953079000000002</c:v>
                </c:pt>
                <c:pt idx="194">
                  <c:v>74.967515000000006</c:v>
                </c:pt>
                <c:pt idx="195">
                  <c:v>74.981952000000007</c:v>
                </c:pt>
                <c:pt idx="196">
                  <c:v>74.981952000000007</c:v>
                </c:pt>
                <c:pt idx="197">
                  <c:v>74.981952000000007</c:v>
                </c:pt>
                <c:pt idx="198">
                  <c:v>75.025260000000003</c:v>
                </c:pt>
                <c:pt idx="199">
                  <c:v>75.025260000000003</c:v>
                </c:pt>
                <c:pt idx="200">
                  <c:v>75.025260000000003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7B-4D98-8FFC-2C3F0F916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3187615"/>
        <c:axId val="423188031"/>
      </c:lineChart>
      <c:catAx>
        <c:axId val="4231876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 dirty="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220772944029807"/>
              <c:y val="0.89445812353843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3188031"/>
        <c:crosses val="autoZero"/>
        <c:auto val="1"/>
        <c:lblAlgn val="ctr"/>
        <c:lblOffset val="0"/>
        <c:tickLblSkip val="10"/>
        <c:noMultiLvlLbl val="0"/>
      </c:catAx>
      <c:valAx>
        <c:axId val="42318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2000" dirty="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3187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Sheet1!$A$1:$A$201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Sheet1!$B$1:$B$201</c:f>
              <c:numCache>
                <c:formatCode>General</c:formatCode>
                <c:ptCount val="201"/>
                <c:pt idx="0">
                  <c:v>0</c:v>
                </c:pt>
                <c:pt idx="1">
                  <c:v>39.237766999999998</c:v>
                </c:pt>
                <c:pt idx="2">
                  <c:v>43.756318</c:v>
                </c:pt>
                <c:pt idx="3">
                  <c:v>45.676338999999999</c:v>
                </c:pt>
                <c:pt idx="4">
                  <c:v>47.66854</c:v>
                </c:pt>
                <c:pt idx="5">
                  <c:v>51.739573</c:v>
                </c:pt>
                <c:pt idx="6">
                  <c:v>52.259278000000002</c:v>
                </c:pt>
                <c:pt idx="7">
                  <c:v>52.952218000000002</c:v>
                </c:pt>
                <c:pt idx="8">
                  <c:v>54.655695000000001</c:v>
                </c:pt>
                <c:pt idx="9">
                  <c:v>56.835568000000002</c:v>
                </c:pt>
                <c:pt idx="10">
                  <c:v>57.629561000000002</c:v>
                </c:pt>
                <c:pt idx="11">
                  <c:v>57.788359999999997</c:v>
                </c:pt>
                <c:pt idx="12">
                  <c:v>58.048217999999999</c:v>
                </c:pt>
                <c:pt idx="13">
                  <c:v>58.957701999999998</c:v>
                </c:pt>
                <c:pt idx="14">
                  <c:v>60.184783000000003</c:v>
                </c:pt>
                <c:pt idx="15">
                  <c:v>61.094271999999997</c:v>
                </c:pt>
                <c:pt idx="16">
                  <c:v>61.585104000000001</c:v>
                </c:pt>
                <c:pt idx="17">
                  <c:v>62.321353000000002</c:v>
                </c:pt>
                <c:pt idx="18">
                  <c:v>62.913238999999997</c:v>
                </c:pt>
                <c:pt idx="19">
                  <c:v>63.779414000000003</c:v>
                </c:pt>
                <c:pt idx="20">
                  <c:v>63.981521000000001</c:v>
                </c:pt>
                <c:pt idx="21">
                  <c:v>64.241373999999993</c:v>
                </c:pt>
                <c:pt idx="22">
                  <c:v>64.356863000000004</c:v>
                </c:pt>
                <c:pt idx="23">
                  <c:v>64.674460999999994</c:v>
                </c:pt>
                <c:pt idx="24">
                  <c:v>65.251911000000007</c:v>
                </c:pt>
                <c:pt idx="25">
                  <c:v>65.771615999999995</c:v>
                </c:pt>
                <c:pt idx="26">
                  <c:v>66.349064999999996</c:v>
                </c:pt>
                <c:pt idx="27">
                  <c:v>66.377938</c:v>
                </c:pt>
                <c:pt idx="28">
                  <c:v>66.681099000000003</c:v>
                </c:pt>
                <c:pt idx="29">
                  <c:v>66.897643000000002</c:v>
                </c:pt>
                <c:pt idx="30">
                  <c:v>67.128628000000006</c:v>
                </c:pt>
                <c:pt idx="31">
                  <c:v>67.244118</c:v>
                </c:pt>
                <c:pt idx="32">
                  <c:v>67.503971000000007</c:v>
                </c:pt>
                <c:pt idx="33">
                  <c:v>67.518406999999996</c:v>
                </c:pt>
                <c:pt idx="34">
                  <c:v>67.648332999999994</c:v>
                </c:pt>
                <c:pt idx="35">
                  <c:v>67.662769999999995</c:v>
                </c:pt>
                <c:pt idx="36">
                  <c:v>68.225783000000007</c:v>
                </c:pt>
                <c:pt idx="37">
                  <c:v>68.427891000000002</c:v>
                </c:pt>
                <c:pt idx="38">
                  <c:v>68.456762999999995</c:v>
                </c:pt>
                <c:pt idx="39">
                  <c:v>68.586689000000007</c:v>
                </c:pt>
                <c:pt idx="40">
                  <c:v>68.601124999999996</c:v>
                </c:pt>
                <c:pt idx="41">
                  <c:v>68.832104999999999</c:v>
                </c:pt>
                <c:pt idx="42">
                  <c:v>68.860978000000003</c:v>
                </c:pt>
                <c:pt idx="43">
                  <c:v>68.904286999999997</c:v>
                </c:pt>
                <c:pt idx="44">
                  <c:v>69.034212999999994</c:v>
                </c:pt>
                <c:pt idx="45">
                  <c:v>69.193011999999996</c:v>
                </c:pt>
                <c:pt idx="46">
                  <c:v>69.308501000000007</c:v>
                </c:pt>
                <c:pt idx="47">
                  <c:v>69.539486999999994</c:v>
                </c:pt>
                <c:pt idx="48">
                  <c:v>69.626104999999995</c:v>
                </c:pt>
                <c:pt idx="49">
                  <c:v>69.640540999999999</c:v>
                </c:pt>
                <c:pt idx="50">
                  <c:v>69.727159</c:v>
                </c:pt>
                <c:pt idx="51">
                  <c:v>69.929265999999998</c:v>
                </c:pt>
                <c:pt idx="52">
                  <c:v>70.044756000000007</c:v>
                </c:pt>
                <c:pt idx="53">
                  <c:v>70.102501000000004</c:v>
                </c:pt>
                <c:pt idx="54">
                  <c:v>70.304608000000002</c:v>
                </c:pt>
                <c:pt idx="55">
                  <c:v>70.347916999999995</c:v>
                </c:pt>
                <c:pt idx="56">
                  <c:v>70.362352999999999</c:v>
                </c:pt>
                <c:pt idx="57">
                  <c:v>70.521152000000001</c:v>
                </c:pt>
                <c:pt idx="58">
                  <c:v>70.521152000000001</c:v>
                </c:pt>
                <c:pt idx="59">
                  <c:v>70.535588000000004</c:v>
                </c:pt>
                <c:pt idx="60">
                  <c:v>70.593333000000001</c:v>
                </c:pt>
                <c:pt idx="61">
                  <c:v>70.853185999999994</c:v>
                </c:pt>
                <c:pt idx="62">
                  <c:v>70.910931000000005</c:v>
                </c:pt>
                <c:pt idx="63">
                  <c:v>71.011983999999998</c:v>
                </c:pt>
                <c:pt idx="64">
                  <c:v>71.055293000000006</c:v>
                </c:pt>
                <c:pt idx="65">
                  <c:v>71.199656000000004</c:v>
                </c:pt>
                <c:pt idx="66">
                  <c:v>71.257401000000002</c:v>
                </c:pt>
                <c:pt idx="67">
                  <c:v>71.257401000000002</c:v>
                </c:pt>
                <c:pt idx="68">
                  <c:v>71.344018000000005</c:v>
                </c:pt>
                <c:pt idx="69">
                  <c:v>71.372889999999998</c:v>
                </c:pt>
                <c:pt idx="70">
                  <c:v>71.387326999999999</c:v>
                </c:pt>
                <c:pt idx="71">
                  <c:v>71.488380000000006</c:v>
                </c:pt>
                <c:pt idx="72">
                  <c:v>71.531689</c:v>
                </c:pt>
                <c:pt idx="73">
                  <c:v>71.618307000000001</c:v>
                </c:pt>
                <c:pt idx="74">
                  <c:v>71.647178999999994</c:v>
                </c:pt>
                <c:pt idx="75">
                  <c:v>71.719359999999995</c:v>
                </c:pt>
                <c:pt idx="76">
                  <c:v>72.094702999999996</c:v>
                </c:pt>
                <c:pt idx="77">
                  <c:v>72.181319999999999</c:v>
                </c:pt>
                <c:pt idx="78">
                  <c:v>72.267938000000001</c:v>
                </c:pt>
                <c:pt idx="79">
                  <c:v>72.267938000000001</c:v>
                </c:pt>
                <c:pt idx="80">
                  <c:v>72.296809999999994</c:v>
                </c:pt>
                <c:pt idx="81">
                  <c:v>72.354555000000005</c:v>
                </c:pt>
                <c:pt idx="82">
                  <c:v>72.354555000000005</c:v>
                </c:pt>
                <c:pt idx="83">
                  <c:v>72.354555000000005</c:v>
                </c:pt>
                <c:pt idx="84">
                  <c:v>72.397863999999998</c:v>
                </c:pt>
                <c:pt idx="85">
                  <c:v>72.412300000000002</c:v>
                </c:pt>
                <c:pt idx="86">
                  <c:v>72.542225999999999</c:v>
                </c:pt>
                <c:pt idx="87">
                  <c:v>72.542225999999999</c:v>
                </c:pt>
                <c:pt idx="88">
                  <c:v>72.542225999999999</c:v>
                </c:pt>
                <c:pt idx="89">
                  <c:v>72.542225999999999</c:v>
                </c:pt>
                <c:pt idx="90">
                  <c:v>72.542225999999999</c:v>
                </c:pt>
                <c:pt idx="91">
                  <c:v>72.556663</c:v>
                </c:pt>
                <c:pt idx="92">
                  <c:v>72.599970999999996</c:v>
                </c:pt>
                <c:pt idx="93">
                  <c:v>72.599970999999996</c:v>
                </c:pt>
                <c:pt idx="94">
                  <c:v>72.701025000000001</c:v>
                </c:pt>
                <c:pt idx="95">
                  <c:v>72.744333999999995</c:v>
                </c:pt>
                <c:pt idx="96">
                  <c:v>72.744333999999995</c:v>
                </c:pt>
                <c:pt idx="97">
                  <c:v>72.903131999999999</c:v>
                </c:pt>
                <c:pt idx="98">
                  <c:v>72.932005000000004</c:v>
                </c:pt>
                <c:pt idx="99">
                  <c:v>72.975313999999997</c:v>
                </c:pt>
                <c:pt idx="100">
                  <c:v>73.047494999999998</c:v>
                </c:pt>
                <c:pt idx="101">
                  <c:v>73.105239999999995</c:v>
                </c:pt>
                <c:pt idx="102">
                  <c:v>73.105239999999995</c:v>
                </c:pt>
                <c:pt idx="103">
                  <c:v>73.134112000000002</c:v>
                </c:pt>
                <c:pt idx="104">
                  <c:v>73.134112000000002</c:v>
                </c:pt>
                <c:pt idx="105">
                  <c:v>73.134112000000002</c:v>
                </c:pt>
                <c:pt idx="106">
                  <c:v>73.134112000000002</c:v>
                </c:pt>
                <c:pt idx="107">
                  <c:v>73.495018000000002</c:v>
                </c:pt>
                <c:pt idx="108">
                  <c:v>73.523891000000006</c:v>
                </c:pt>
                <c:pt idx="109">
                  <c:v>73.523891000000006</c:v>
                </c:pt>
                <c:pt idx="110">
                  <c:v>73.523891000000006</c:v>
                </c:pt>
                <c:pt idx="111">
                  <c:v>73.523891000000006</c:v>
                </c:pt>
                <c:pt idx="112">
                  <c:v>73.538326999999995</c:v>
                </c:pt>
                <c:pt idx="113">
                  <c:v>73.827051999999995</c:v>
                </c:pt>
                <c:pt idx="114">
                  <c:v>73.841487999999998</c:v>
                </c:pt>
                <c:pt idx="115">
                  <c:v>73.884797000000006</c:v>
                </c:pt>
                <c:pt idx="116">
                  <c:v>73.956978000000007</c:v>
                </c:pt>
                <c:pt idx="117">
                  <c:v>73.956978000000007</c:v>
                </c:pt>
                <c:pt idx="118">
                  <c:v>73.956978000000007</c:v>
                </c:pt>
                <c:pt idx="119">
                  <c:v>73.956978000000007</c:v>
                </c:pt>
                <c:pt idx="120">
                  <c:v>73.956978000000007</c:v>
                </c:pt>
                <c:pt idx="121">
                  <c:v>73.956978000000007</c:v>
                </c:pt>
                <c:pt idx="122">
                  <c:v>73.985850999999997</c:v>
                </c:pt>
                <c:pt idx="123">
                  <c:v>73.985850999999997</c:v>
                </c:pt>
                <c:pt idx="124">
                  <c:v>73.985850999999997</c:v>
                </c:pt>
                <c:pt idx="125">
                  <c:v>73.985850999999997</c:v>
                </c:pt>
                <c:pt idx="126">
                  <c:v>73.985850999999997</c:v>
                </c:pt>
                <c:pt idx="127">
                  <c:v>73.985850999999997</c:v>
                </c:pt>
                <c:pt idx="128">
                  <c:v>74.058031999999997</c:v>
                </c:pt>
                <c:pt idx="129">
                  <c:v>74.058031999999997</c:v>
                </c:pt>
                <c:pt idx="130">
                  <c:v>74.058031999999997</c:v>
                </c:pt>
                <c:pt idx="131">
                  <c:v>74.115776999999994</c:v>
                </c:pt>
                <c:pt idx="132">
                  <c:v>74.115776999999994</c:v>
                </c:pt>
                <c:pt idx="133">
                  <c:v>74.115776999999994</c:v>
                </c:pt>
                <c:pt idx="134">
                  <c:v>74.173522000000006</c:v>
                </c:pt>
                <c:pt idx="135">
                  <c:v>74.173522000000006</c:v>
                </c:pt>
                <c:pt idx="136">
                  <c:v>74.361193</c:v>
                </c:pt>
                <c:pt idx="137">
                  <c:v>74.390066000000004</c:v>
                </c:pt>
                <c:pt idx="138">
                  <c:v>74.649918</c:v>
                </c:pt>
                <c:pt idx="139">
                  <c:v>74.779843999999997</c:v>
                </c:pt>
                <c:pt idx="140">
                  <c:v>74.779843999999997</c:v>
                </c:pt>
                <c:pt idx="141">
                  <c:v>74.779843999999997</c:v>
                </c:pt>
                <c:pt idx="142">
                  <c:v>74.996387999999996</c:v>
                </c:pt>
                <c:pt idx="143">
                  <c:v>75.025260000000003</c:v>
                </c:pt>
                <c:pt idx="144">
                  <c:v>75.386167</c:v>
                </c:pt>
                <c:pt idx="145">
                  <c:v>75.386167</c:v>
                </c:pt>
                <c:pt idx="146">
                  <c:v>75.386167</c:v>
                </c:pt>
                <c:pt idx="147">
                  <c:v>75.472784000000004</c:v>
                </c:pt>
                <c:pt idx="148">
                  <c:v>75.472784000000004</c:v>
                </c:pt>
                <c:pt idx="149">
                  <c:v>75.559402000000006</c:v>
                </c:pt>
                <c:pt idx="150">
                  <c:v>75.559402000000006</c:v>
                </c:pt>
                <c:pt idx="151">
                  <c:v>75.573843999999994</c:v>
                </c:pt>
                <c:pt idx="152">
                  <c:v>75.573843999999994</c:v>
                </c:pt>
                <c:pt idx="153">
                  <c:v>75.573843999999994</c:v>
                </c:pt>
                <c:pt idx="154">
                  <c:v>75.573843999999994</c:v>
                </c:pt>
                <c:pt idx="155">
                  <c:v>75.573843999999994</c:v>
                </c:pt>
                <c:pt idx="156">
                  <c:v>75.573843999999994</c:v>
                </c:pt>
                <c:pt idx="157">
                  <c:v>75.631589000000005</c:v>
                </c:pt>
                <c:pt idx="158">
                  <c:v>75.631589000000005</c:v>
                </c:pt>
                <c:pt idx="159">
                  <c:v>75.631589000000005</c:v>
                </c:pt>
                <c:pt idx="160">
                  <c:v>75.631589000000005</c:v>
                </c:pt>
                <c:pt idx="161">
                  <c:v>75.631589000000005</c:v>
                </c:pt>
                <c:pt idx="162">
                  <c:v>75.646024999999995</c:v>
                </c:pt>
                <c:pt idx="163">
                  <c:v>75.674897000000001</c:v>
                </c:pt>
                <c:pt idx="164">
                  <c:v>75.674897000000001</c:v>
                </c:pt>
                <c:pt idx="165">
                  <c:v>75.674897000000001</c:v>
                </c:pt>
                <c:pt idx="166">
                  <c:v>75.674897000000001</c:v>
                </c:pt>
                <c:pt idx="167">
                  <c:v>75.674897000000001</c:v>
                </c:pt>
                <c:pt idx="168">
                  <c:v>75.804823999999996</c:v>
                </c:pt>
                <c:pt idx="169">
                  <c:v>75.804823999999996</c:v>
                </c:pt>
                <c:pt idx="170">
                  <c:v>75.81926</c:v>
                </c:pt>
                <c:pt idx="171">
                  <c:v>75.81926</c:v>
                </c:pt>
                <c:pt idx="172">
                  <c:v>75.963622000000001</c:v>
                </c:pt>
                <c:pt idx="173">
                  <c:v>75.963622000000001</c:v>
                </c:pt>
                <c:pt idx="174">
                  <c:v>75.963622000000001</c:v>
                </c:pt>
                <c:pt idx="175">
                  <c:v>76.035803999999999</c:v>
                </c:pt>
                <c:pt idx="176">
                  <c:v>76.035803999999999</c:v>
                </c:pt>
                <c:pt idx="177">
                  <c:v>76.035803999999999</c:v>
                </c:pt>
                <c:pt idx="178">
                  <c:v>76.035803999999999</c:v>
                </c:pt>
                <c:pt idx="179">
                  <c:v>76.064676000000006</c:v>
                </c:pt>
                <c:pt idx="180">
                  <c:v>76.252347</c:v>
                </c:pt>
                <c:pt idx="181">
                  <c:v>76.252347</c:v>
                </c:pt>
                <c:pt idx="182">
                  <c:v>76.281220000000005</c:v>
                </c:pt>
                <c:pt idx="183">
                  <c:v>76.310091999999997</c:v>
                </c:pt>
                <c:pt idx="184">
                  <c:v>76.310091999999997</c:v>
                </c:pt>
                <c:pt idx="185">
                  <c:v>76.310091999999997</c:v>
                </c:pt>
                <c:pt idx="186">
                  <c:v>76.310091999999997</c:v>
                </c:pt>
                <c:pt idx="187">
                  <c:v>76.310091999999997</c:v>
                </c:pt>
                <c:pt idx="188">
                  <c:v>76.310091999999997</c:v>
                </c:pt>
                <c:pt idx="189">
                  <c:v>76.483327000000003</c:v>
                </c:pt>
                <c:pt idx="190">
                  <c:v>76.483327000000003</c:v>
                </c:pt>
                <c:pt idx="191">
                  <c:v>76.526635999999996</c:v>
                </c:pt>
                <c:pt idx="192">
                  <c:v>76.526635999999996</c:v>
                </c:pt>
                <c:pt idx="193">
                  <c:v>76.526635999999996</c:v>
                </c:pt>
                <c:pt idx="194">
                  <c:v>76.526635999999996</c:v>
                </c:pt>
                <c:pt idx="195">
                  <c:v>76.526635999999996</c:v>
                </c:pt>
                <c:pt idx="196">
                  <c:v>76.541072</c:v>
                </c:pt>
                <c:pt idx="197">
                  <c:v>76.541072</c:v>
                </c:pt>
                <c:pt idx="198">
                  <c:v>76.541072</c:v>
                </c:pt>
                <c:pt idx="199">
                  <c:v>76.541072</c:v>
                </c:pt>
                <c:pt idx="200">
                  <c:v>76.541072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B0-4D59-BA11-C9C3D36AEB1D}"/>
            </c:ext>
          </c:extLst>
        </c:ser>
        <c:ser>
          <c:idx val="1"/>
          <c:order val="1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Sheet1!$A$1:$A$201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Sheet1!$C$1:$C$201</c:f>
              <c:numCache>
                <c:formatCode>General</c:formatCode>
                <c:ptCount val="201"/>
                <c:pt idx="0">
                  <c:v>0</c:v>
                </c:pt>
                <c:pt idx="1">
                  <c:v>37.462102999999999</c:v>
                </c:pt>
                <c:pt idx="2">
                  <c:v>42.774647000000002</c:v>
                </c:pt>
                <c:pt idx="3">
                  <c:v>45.835137000000003</c:v>
                </c:pt>
                <c:pt idx="4">
                  <c:v>49.242097000000001</c:v>
                </c:pt>
                <c:pt idx="5">
                  <c:v>52.836728000000001</c:v>
                </c:pt>
                <c:pt idx="6">
                  <c:v>53.471922999999997</c:v>
                </c:pt>
                <c:pt idx="7">
                  <c:v>54.193734999999997</c:v>
                </c:pt>
                <c:pt idx="8">
                  <c:v>54.626821999999997</c:v>
                </c:pt>
                <c:pt idx="9">
                  <c:v>56.171500999999999</c:v>
                </c:pt>
                <c:pt idx="10">
                  <c:v>56.503534000000002</c:v>
                </c:pt>
                <c:pt idx="11">
                  <c:v>56.590152000000003</c:v>
                </c:pt>
                <c:pt idx="12">
                  <c:v>56.647897</c:v>
                </c:pt>
                <c:pt idx="13">
                  <c:v>57.874977999999999</c:v>
                </c:pt>
                <c:pt idx="14">
                  <c:v>59.130937000000003</c:v>
                </c:pt>
                <c:pt idx="15">
                  <c:v>60.213655000000003</c:v>
                </c:pt>
                <c:pt idx="16">
                  <c:v>60.747802</c:v>
                </c:pt>
                <c:pt idx="17">
                  <c:v>61.570667999999998</c:v>
                </c:pt>
                <c:pt idx="18">
                  <c:v>62.003756000000003</c:v>
                </c:pt>
                <c:pt idx="19">
                  <c:v>62.942110999999997</c:v>
                </c:pt>
                <c:pt idx="20">
                  <c:v>64.097010999999995</c:v>
                </c:pt>
                <c:pt idx="21">
                  <c:v>64.313554999999994</c:v>
                </c:pt>
                <c:pt idx="22">
                  <c:v>64.342427000000001</c:v>
                </c:pt>
                <c:pt idx="23">
                  <c:v>64.631152</c:v>
                </c:pt>
                <c:pt idx="24">
                  <c:v>64.818822999999995</c:v>
                </c:pt>
                <c:pt idx="25">
                  <c:v>65.223038000000003</c:v>
                </c:pt>
                <c:pt idx="26">
                  <c:v>66.190267000000006</c:v>
                </c:pt>
                <c:pt idx="27">
                  <c:v>66.233575000000002</c:v>
                </c:pt>
                <c:pt idx="28">
                  <c:v>66.276883999999995</c:v>
                </c:pt>
                <c:pt idx="29">
                  <c:v>66.652225999999999</c:v>
                </c:pt>
                <c:pt idx="30">
                  <c:v>67.359607999999994</c:v>
                </c:pt>
                <c:pt idx="31">
                  <c:v>67.402917000000002</c:v>
                </c:pt>
                <c:pt idx="32">
                  <c:v>67.417353000000006</c:v>
                </c:pt>
                <c:pt idx="33">
                  <c:v>67.532843</c:v>
                </c:pt>
                <c:pt idx="34">
                  <c:v>67.662769999999995</c:v>
                </c:pt>
                <c:pt idx="35">
                  <c:v>67.720515000000006</c:v>
                </c:pt>
                <c:pt idx="36">
                  <c:v>68.500072000000003</c:v>
                </c:pt>
                <c:pt idx="37">
                  <c:v>68.601124999999996</c:v>
                </c:pt>
                <c:pt idx="38">
                  <c:v>68.601124999999996</c:v>
                </c:pt>
                <c:pt idx="39">
                  <c:v>68.817668999999995</c:v>
                </c:pt>
                <c:pt idx="40">
                  <c:v>68.918723</c:v>
                </c:pt>
                <c:pt idx="41">
                  <c:v>69.178574999999995</c:v>
                </c:pt>
                <c:pt idx="42">
                  <c:v>69.207447999999999</c:v>
                </c:pt>
                <c:pt idx="43">
                  <c:v>69.322944000000007</c:v>
                </c:pt>
                <c:pt idx="44">
                  <c:v>69.380689000000004</c:v>
                </c:pt>
                <c:pt idx="45">
                  <c:v>69.669414000000003</c:v>
                </c:pt>
                <c:pt idx="46">
                  <c:v>69.972575000000006</c:v>
                </c:pt>
                <c:pt idx="47">
                  <c:v>70.405662000000007</c:v>
                </c:pt>
                <c:pt idx="48">
                  <c:v>70.477842999999993</c:v>
                </c:pt>
                <c:pt idx="49">
                  <c:v>70.506715999999997</c:v>
                </c:pt>
                <c:pt idx="50">
                  <c:v>70.578896999999998</c:v>
                </c:pt>
                <c:pt idx="51">
                  <c:v>70.983112000000006</c:v>
                </c:pt>
                <c:pt idx="52">
                  <c:v>71.040857000000003</c:v>
                </c:pt>
                <c:pt idx="53">
                  <c:v>71.113038000000003</c:v>
                </c:pt>
                <c:pt idx="54">
                  <c:v>71.141910999999993</c:v>
                </c:pt>
                <c:pt idx="55">
                  <c:v>71.156346999999997</c:v>
                </c:pt>
                <c:pt idx="56">
                  <c:v>71.185219000000004</c:v>
                </c:pt>
                <c:pt idx="57">
                  <c:v>71.315145000000001</c:v>
                </c:pt>
                <c:pt idx="58">
                  <c:v>71.372889999999998</c:v>
                </c:pt>
                <c:pt idx="59">
                  <c:v>71.473944000000003</c:v>
                </c:pt>
                <c:pt idx="60">
                  <c:v>71.589433999999997</c:v>
                </c:pt>
                <c:pt idx="61">
                  <c:v>71.618307000000001</c:v>
                </c:pt>
                <c:pt idx="62">
                  <c:v>71.791542000000007</c:v>
                </c:pt>
                <c:pt idx="63">
                  <c:v>71.805977999999996</c:v>
                </c:pt>
                <c:pt idx="64">
                  <c:v>71.834850000000003</c:v>
                </c:pt>
                <c:pt idx="65">
                  <c:v>72.051394000000002</c:v>
                </c:pt>
                <c:pt idx="66">
                  <c:v>72.109138999999999</c:v>
                </c:pt>
                <c:pt idx="67">
                  <c:v>72.123575000000002</c:v>
                </c:pt>
                <c:pt idx="68">
                  <c:v>72.253501</c:v>
                </c:pt>
                <c:pt idx="69">
                  <c:v>72.368990999999994</c:v>
                </c:pt>
                <c:pt idx="70">
                  <c:v>72.368990999999994</c:v>
                </c:pt>
                <c:pt idx="71">
                  <c:v>72.368990999999994</c:v>
                </c:pt>
                <c:pt idx="72">
                  <c:v>72.470044999999999</c:v>
                </c:pt>
                <c:pt idx="73">
                  <c:v>72.556663</c:v>
                </c:pt>
                <c:pt idx="74">
                  <c:v>72.571099000000004</c:v>
                </c:pt>
                <c:pt idx="75">
                  <c:v>72.614407999999997</c:v>
                </c:pt>
                <c:pt idx="76">
                  <c:v>72.628844000000001</c:v>
                </c:pt>
                <c:pt idx="77">
                  <c:v>72.802079000000006</c:v>
                </c:pt>
                <c:pt idx="78">
                  <c:v>72.830950999999999</c:v>
                </c:pt>
                <c:pt idx="79">
                  <c:v>72.830950999999999</c:v>
                </c:pt>
                <c:pt idx="80">
                  <c:v>72.830950999999999</c:v>
                </c:pt>
                <c:pt idx="81">
                  <c:v>72.874260000000007</c:v>
                </c:pt>
                <c:pt idx="82">
                  <c:v>72.874260000000007</c:v>
                </c:pt>
                <c:pt idx="83">
                  <c:v>72.874260000000007</c:v>
                </c:pt>
                <c:pt idx="84">
                  <c:v>72.946440999999993</c:v>
                </c:pt>
                <c:pt idx="85">
                  <c:v>72.960876999999996</c:v>
                </c:pt>
                <c:pt idx="86">
                  <c:v>73.076367000000005</c:v>
                </c:pt>
                <c:pt idx="87">
                  <c:v>73.105239999999995</c:v>
                </c:pt>
                <c:pt idx="88">
                  <c:v>73.119675999999998</c:v>
                </c:pt>
                <c:pt idx="89">
                  <c:v>73.134112000000002</c:v>
                </c:pt>
                <c:pt idx="90">
                  <c:v>73.177420999999995</c:v>
                </c:pt>
                <c:pt idx="91">
                  <c:v>73.177420999999995</c:v>
                </c:pt>
                <c:pt idx="92">
                  <c:v>73.220730000000003</c:v>
                </c:pt>
                <c:pt idx="93">
                  <c:v>73.235166000000007</c:v>
                </c:pt>
                <c:pt idx="94">
                  <c:v>73.264038999999997</c:v>
                </c:pt>
                <c:pt idx="95">
                  <c:v>73.278475</c:v>
                </c:pt>
                <c:pt idx="96">
                  <c:v>73.307346999999993</c:v>
                </c:pt>
                <c:pt idx="97">
                  <c:v>73.538326999999995</c:v>
                </c:pt>
                <c:pt idx="98">
                  <c:v>73.5672</c:v>
                </c:pt>
                <c:pt idx="99">
                  <c:v>73.5672</c:v>
                </c:pt>
                <c:pt idx="100">
                  <c:v>73.971414999999993</c:v>
                </c:pt>
                <c:pt idx="101">
                  <c:v>73.971414999999993</c:v>
                </c:pt>
                <c:pt idx="102">
                  <c:v>74.029160000000005</c:v>
                </c:pt>
                <c:pt idx="103">
                  <c:v>74.043595999999994</c:v>
                </c:pt>
                <c:pt idx="104">
                  <c:v>74.115776999999994</c:v>
                </c:pt>
                <c:pt idx="105">
                  <c:v>74.159086000000002</c:v>
                </c:pt>
                <c:pt idx="106">
                  <c:v>74.187957999999995</c:v>
                </c:pt>
                <c:pt idx="107">
                  <c:v>74.260138999999995</c:v>
                </c:pt>
                <c:pt idx="108">
                  <c:v>74.289012</c:v>
                </c:pt>
                <c:pt idx="109">
                  <c:v>74.289012</c:v>
                </c:pt>
                <c:pt idx="110">
                  <c:v>74.289012</c:v>
                </c:pt>
                <c:pt idx="111">
                  <c:v>74.346756999999997</c:v>
                </c:pt>
                <c:pt idx="112">
                  <c:v>74.375629000000004</c:v>
                </c:pt>
                <c:pt idx="113">
                  <c:v>74.375629000000004</c:v>
                </c:pt>
                <c:pt idx="114">
                  <c:v>74.375629000000004</c:v>
                </c:pt>
                <c:pt idx="115">
                  <c:v>74.491118999999998</c:v>
                </c:pt>
                <c:pt idx="116">
                  <c:v>74.621046000000007</c:v>
                </c:pt>
                <c:pt idx="117">
                  <c:v>74.621046000000007</c:v>
                </c:pt>
                <c:pt idx="118">
                  <c:v>74.837588999999994</c:v>
                </c:pt>
                <c:pt idx="119">
                  <c:v>74.837588999999994</c:v>
                </c:pt>
                <c:pt idx="120">
                  <c:v>74.866461999999999</c:v>
                </c:pt>
                <c:pt idx="121">
                  <c:v>74.909769999999995</c:v>
                </c:pt>
                <c:pt idx="122">
                  <c:v>74.909769999999995</c:v>
                </c:pt>
                <c:pt idx="123">
                  <c:v>74.909769999999995</c:v>
                </c:pt>
                <c:pt idx="124">
                  <c:v>74.909769999999995</c:v>
                </c:pt>
                <c:pt idx="125">
                  <c:v>74.909769999999995</c:v>
                </c:pt>
                <c:pt idx="126">
                  <c:v>74.909769999999995</c:v>
                </c:pt>
                <c:pt idx="127">
                  <c:v>74.909769999999995</c:v>
                </c:pt>
                <c:pt idx="128">
                  <c:v>74.909769999999995</c:v>
                </c:pt>
                <c:pt idx="129">
                  <c:v>74.967515000000006</c:v>
                </c:pt>
                <c:pt idx="130">
                  <c:v>75.054132999999993</c:v>
                </c:pt>
                <c:pt idx="131">
                  <c:v>75.097442000000001</c:v>
                </c:pt>
                <c:pt idx="132">
                  <c:v>75.097442000000001</c:v>
                </c:pt>
                <c:pt idx="133">
                  <c:v>75.111878000000004</c:v>
                </c:pt>
                <c:pt idx="134">
                  <c:v>75.126313999999994</c:v>
                </c:pt>
                <c:pt idx="135">
                  <c:v>75.126313999999994</c:v>
                </c:pt>
                <c:pt idx="136">
                  <c:v>75.342858000000007</c:v>
                </c:pt>
                <c:pt idx="137">
                  <c:v>75.342858000000007</c:v>
                </c:pt>
                <c:pt idx="138">
                  <c:v>75.371729999999999</c:v>
                </c:pt>
                <c:pt idx="139">
                  <c:v>75.415038999999993</c:v>
                </c:pt>
                <c:pt idx="140">
                  <c:v>75.415038999999993</c:v>
                </c:pt>
                <c:pt idx="141">
                  <c:v>75.487219999999994</c:v>
                </c:pt>
                <c:pt idx="142">
                  <c:v>75.487219999999994</c:v>
                </c:pt>
                <c:pt idx="143">
                  <c:v>75.516092999999998</c:v>
                </c:pt>
                <c:pt idx="144">
                  <c:v>75.559402000000006</c:v>
                </c:pt>
                <c:pt idx="145">
                  <c:v>75.559402000000006</c:v>
                </c:pt>
                <c:pt idx="146">
                  <c:v>75.559402000000006</c:v>
                </c:pt>
                <c:pt idx="147">
                  <c:v>75.718205999999995</c:v>
                </c:pt>
                <c:pt idx="148">
                  <c:v>75.718205999999995</c:v>
                </c:pt>
                <c:pt idx="149">
                  <c:v>75.718205999999995</c:v>
                </c:pt>
                <c:pt idx="150">
                  <c:v>75.718205999999995</c:v>
                </c:pt>
                <c:pt idx="151">
                  <c:v>75.718205999999995</c:v>
                </c:pt>
                <c:pt idx="152">
                  <c:v>75.718205999999995</c:v>
                </c:pt>
                <c:pt idx="153">
                  <c:v>75.747078999999999</c:v>
                </c:pt>
                <c:pt idx="154">
                  <c:v>75.790386999999996</c:v>
                </c:pt>
                <c:pt idx="155">
                  <c:v>75.804823999999996</c:v>
                </c:pt>
                <c:pt idx="156">
                  <c:v>75.81926</c:v>
                </c:pt>
                <c:pt idx="157">
                  <c:v>75.81926</c:v>
                </c:pt>
                <c:pt idx="158">
                  <c:v>75.81926</c:v>
                </c:pt>
                <c:pt idx="159">
                  <c:v>75.81926</c:v>
                </c:pt>
                <c:pt idx="160">
                  <c:v>75.81926</c:v>
                </c:pt>
                <c:pt idx="161">
                  <c:v>75.920314000000005</c:v>
                </c:pt>
                <c:pt idx="162">
                  <c:v>75.920314000000005</c:v>
                </c:pt>
                <c:pt idx="163">
                  <c:v>75.920314000000005</c:v>
                </c:pt>
                <c:pt idx="164">
                  <c:v>75.920314000000005</c:v>
                </c:pt>
                <c:pt idx="165">
                  <c:v>75.920314000000005</c:v>
                </c:pt>
                <c:pt idx="166">
                  <c:v>75.920314000000005</c:v>
                </c:pt>
                <c:pt idx="167">
                  <c:v>75.920314000000005</c:v>
                </c:pt>
                <c:pt idx="168">
                  <c:v>76.035803999999999</c:v>
                </c:pt>
                <c:pt idx="169">
                  <c:v>76.093548999999996</c:v>
                </c:pt>
                <c:pt idx="170">
                  <c:v>76.136857000000006</c:v>
                </c:pt>
                <c:pt idx="171">
                  <c:v>76.136857000000006</c:v>
                </c:pt>
                <c:pt idx="172">
                  <c:v>76.310091999999997</c:v>
                </c:pt>
                <c:pt idx="173">
                  <c:v>76.310091999999997</c:v>
                </c:pt>
                <c:pt idx="174">
                  <c:v>76.310091999999997</c:v>
                </c:pt>
                <c:pt idx="175">
                  <c:v>76.310091999999997</c:v>
                </c:pt>
                <c:pt idx="176">
                  <c:v>76.310091999999997</c:v>
                </c:pt>
                <c:pt idx="177">
                  <c:v>76.310091999999997</c:v>
                </c:pt>
                <c:pt idx="178">
                  <c:v>76.310091999999997</c:v>
                </c:pt>
                <c:pt idx="179">
                  <c:v>76.396709999999999</c:v>
                </c:pt>
                <c:pt idx="180">
                  <c:v>76.584380999999993</c:v>
                </c:pt>
                <c:pt idx="181">
                  <c:v>76.584380999999993</c:v>
                </c:pt>
                <c:pt idx="182">
                  <c:v>76.642126000000005</c:v>
                </c:pt>
                <c:pt idx="183">
                  <c:v>76.642126000000005</c:v>
                </c:pt>
                <c:pt idx="184">
                  <c:v>76.642126000000005</c:v>
                </c:pt>
                <c:pt idx="185">
                  <c:v>76.656561999999994</c:v>
                </c:pt>
                <c:pt idx="186">
                  <c:v>76.656561999999994</c:v>
                </c:pt>
                <c:pt idx="187">
                  <c:v>76.656561999999994</c:v>
                </c:pt>
                <c:pt idx="188">
                  <c:v>76.656561999999994</c:v>
                </c:pt>
                <c:pt idx="189">
                  <c:v>76.829796999999999</c:v>
                </c:pt>
                <c:pt idx="190">
                  <c:v>76.829796999999999</c:v>
                </c:pt>
                <c:pt idx="191">
                  <c:v>76.829796999999999</c:v>
                </c:pt>
                <c:pt idx="192">
                  <c:v>76.829796999999999</c:v>
                </c:pt>
                <c:pt idx="193">
                  <c:v>76.829796999999999</c:v>
                </c:pt>
                <c:pt idx="194">
                  <c:v>76.829796999999999</c:v>
                </c:pt>
                <c:pt idx="195">
                  <c:v>76.829796999999999</c:v>
                </c:pt>
                <c:pt idx="196">
                  <c:v>76.829796999999999</c:v>
                </c:pt>
                <c:pt idx="197">
                  <c:v>76.829796999999999</c:v>
                </c:pt>
                <c:pt idx="198">
                  <c:v>76.844233000000003</c:v>
                </c:pt>
                <c:pt idx="199">
                  <c:v>76.844233000000003</c:v>
                </c:pt>
                <c:pt idx="200">
                  <c:v>76.844233000000003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B0-4D59-BA11-C9C3D36AEB1D}"/>
            </c:ext>
          </c:extLst>
        </c:ser>
        <c:ser>
          <c:idx val="2"/>
          <c:order val="2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Sheet1!$A$1:$A$201</c:f>
              <c:numCache>
                <c:formatCode>General</c:formatCode>
                <c:ptCount val="20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  <c:pt idx="31">
                  <c:v>310</c:v>
                </c:pt>
                <c:pt idx="32">
                  <c:v>320</c:v>
                </c:pt>
                <c:pt idx="33">
                  <c:v>330</c:v>
                </c:pt>
                <c:pt idx="34">
                  <c:v>340</c:v>
                </c:pt>
                <c:pt idx="35">
                  <c:v>350</c:v>
                </c:pt>
                <c:pt idx="36">
                  <c:v>360</c:v>
                </c:pt>
                <c:pt idx="37">
                  <c:v>370</c:v>
                </c:pt>
                <c:pt idx="38">
                  <c:v>380</c:v>
                </c:pt>
                <c:pt idx="39">
                  <c:v>390</c:v>
                </c:pt>
                <c:pt idx="40">
                  <c:v>400</c:v>
                </c:pt>
                <c:pt idx="41">
                  <c:v>410</c:v>
                </c:pt>
                <c:pt idx="42">
                  <c:v>420</c:v>
                </c:pt>
                <c:pt idx="43">
                  <c:v>430</c:v>
                </c:pt>
                <c:pt idx="44">
                  <c:v>440</c:v>
                </c:pt>
                <c:pt idx="45">
                  <c:v>450</c:v>
                </c:pt>
                <c:pt idx="46">
                  <c:v>460</c:v>
                </c:pt>
                <c:pt idx="47">
                  <c:v>470</c:v>
                </c:pt>
                <c:pt idx="48">
                  <c:v>480</c:v>
                </c:pt>
                <c:pt idx="49">
                  <c:v>490</c:v>
                </c:pt>
                <c:pt idx="50">
                  <c:v>500</c:v>
                </c:pt>
                <c:pt idx="51">
                  <c:v>510</c:v>
                </c:pt>
                <c:pt idx="52">
                  <c:v>520</c:v>
                </c:pt>
                <c:pt idx="53">
                  <c:v>530</c:v>
                </c:pt>
                <c:pt idx="54">
                  <c:v>540</c:v>
                </c:pt>
                <c:pt idx="55">
                  <c:v>550</c:v>
                </c:pt>
                <c:pt idx="56">
                  <c:v>560</c:v>
                </c:pt>
                <c:pt idx="57">
                  <c:v>570</c:v>
                </c:pt>
                <c:pt idx="58">
                  <c:v>580</c:v>
                </c:pt>
                <c:pt idx="59">
                  <c:v>590</c:v>
                </c:pt>
                <c:pt idx="60">
                  <c:v>600</c:v>
                </c:pt>
                <c:pt idx="61">
                  <c:v>610</c:v>
                </c:pt>
                <c:pt idx="62">
                  <c:v>620</c:v>
                </c:pt>
                <c:pt idx="63">
                  <c:v>630</c:v>
                </c:pt>
                <c:pt idx="64">
                  <c:v>640</c:v>
                </c:pt>
                <c:pt idx="65">
                  <c:v>650</c:v>
                </c:pt>
                <c:pt idx="66">
                  <c:v>660</c:v>
                </c:pt>
                <c:pt idx="67">
                  <c:v>670</c:v>
                </c:pt>
                <c:pt idx="68">
                  <c:v>680</c:v>
                </c:pt>
                <c:pt idx="69">
                  <c:v>690</c:v>
                </c:pt>
                <c:pt idx="70">
                  <c:v>700</c:v>
                </c:pt>
                <c:pt idx="71">
                  <c:v>710</c:v>
                </c:pt>
                <c:pt idx="72">
                  <c:v>720</c:v>
                </c:pt>
                <c:pt idx="73">
                  <c:v>730</c:v>
                </c:pt>
                <c:pt idx="74">
                  <c:v>740</c:v>
                </c:pt>
                <c:pt idx="75">
                  <c:v>750</c:v>
                </c:pt>
                <c:pt idx="76">
                  <c:v>760</c:v>
                </c:pt>
                <c:pt idx="77">
                  <c:v>770</c:v>
                </c:pt>
                <c:pt idx="78">
                  <c:v>780</c:v>
                </c:pt>
                <c:pt idx="79">
                  <c:v>790</c:v>
                </c:pt>
                <c:pt idx="80">
                  <c:v>800</c:v>
                </c:pt>
                <c:pt idx="81">
                  <c:v>810</c:v>
                </c:pt>
                <c:pt idx="82">
                  <c:v>820</c:v>
                </c:pt>
                <c:pt idx="83">
                  <c:v>830</c:v>
                </c:pt>
                <c:pt idx="84">
                  <c:v>840</c:v>
                </c:pt>
                <c:pt idx="85">
                  <c:v>850</c:v>
                </c:pt>
                <c:pt idx="86">
                  <c:v>860</c:v>
                </c:pt>
                <c:pt idx="87">
                  <c:v>870</c:v>
                </c:pt>
                <c:pt idx="88">
                  <c:v>880</c:v>
                </c:pt>
                <c:pt idx="89">
                  <c:v>890</c:v>
                </c:pt>
                <c:pt idx="90">
                  <c:v>900</c:v>
                </c:pt>
                <c:pt idx="91">
                  <c:v>910</c:v>
                </c:pt>
                <c:pt idx="92">
                  <c:v>920</c:v>
                </c:pt>
                <c:pt idx="93">
                  <c:v>930</c:v>
                </c:pt>
                <c:pt idx="94">
                  <c:v>940</c:v>
                </c:pt>
                <c:pt idx="95">
                  <c:v>950</c:v>
                </c:pt>
                <c:pt idx="96">
                  <c:v>960</c:v>
                </c:pt>
                <c:pt idx="97">
                  <c:v>970</c:v>
                </c:pt>
                <c:pt idx="98">
                  <c:v>980</c:v>
                </c:pt>
                <c:pt idx="99">
                  <c:v>990</c:v>
                </c:pt>
                <c:pt idx="100">
                  <c:v>1000</c:v>
                </c:pt>
                <c:pt idx="101">
                  <c:v>1010</c:v>
                </c:pt>
                <c:pt idx="102">
                  <c:v>1020</c:v>
                </c:pt>
                <c:pt idx="103">
                  <c:v>1030</c:v>
                </c:pt>
                <c:pt idx="104">
                  <c:v>1040</c:v>
                </c:pt>
                <c:pt idx="105">
                  <c:v>1050</c:v>
                </c:pt>
                <c:pt idx="106">
                  <c:v>1060</c:v>
                </c:pt>
                <c:pt idx="107">
                  <c:v>1070</c:v>
                </c:pt>
                <c:pt idx="108">
                  <c:v>1080</c:v>
                </c:pt>
                <c:pt idx="109">
                  <c:v>1090</c:v>
                </c:pt>
                <c:pt idx="110">
                  <c:v>1100</c:v>
                </c:pt>
                <c:pt idx="111">
                  <c:v>1110</c:v>
                </c:pt>
                <c:pt idx="112">
                  <c:v>1120</c:v>
                </c:pt>
                <c:pt idx="113">
                  <c:v>1130</c:v>
                </c:pt>
                <c:pt idx="114">
                  <c:v>1140</c:v>
                </c:pt>
                <c:pt idx="115">
                  <c:v>1150</c:v>
                </c:pt>
                <c:pt idx="116">
                  <c:v>1160</c:v>
                </c:pt>
                <c:pt idx="117">
                  <c:v>1170</c:v>
                </c:pt>
                <c:pt idx="118">
                  <c:v>1180</c:v>
                </c:pt>
                <c:pt idx="119">
                  <c:v>1190</c:v>
                </c:pt>
                <c:pt idx="120">
                  <c:v>1200</c:v>
                </c:pt>
                <c:pt idx="121">
                  <c:v>1210</c:v>
                </c:pt>
                <c:pt idx="122">
                  <c:v>1220</c:v>
                </c:pt>
                <c:pt idx="123">
                  <c:v>1230</c:v>
                </c:pt>
                <c:pt idx="124">
                  <c:v>1240</c:v>
                </c:pt>
                <c:pt idx="125">
                  <c:v>1250</c:v>
                </c:pt>
                <c:pt idx="126">
                  <c:v>1260</c:v>
                </c:pt>
                <c:pt idx="127">
                  <c:v>1270</c:v>
                </c:pt>
                <c:pt idx="128">
                  <c:v>1280</c:v>
                </c:pt>
                <c:pt idx="129">
                  <c:v>1290</c:v>
                </c:pt>
                <c:pt idx="130">
                  <c:v>1300</c:v>
                </c:pt>
                <c:pt idx="131">
                  <c:v>1310</c:v>
                </c:pt>
                <c:pt idx="132">
                  <c:v>1320</c:v>
                </c:pt>
                <c:pt idx="133">
                  <c:v>1330</c:v>
                </c:pt>
                <c:pt idx="134">
                  <c:v>1340</c:v>
                </c:pt>
                <c:pt idx="135">
                  <c:v>1350</c:v>
                </c:pt>
                <c:pt idx="136">
                  <c:v>1360</c:v>
                </c:pt>
                <c:pt idx="137">
                  <c:v>1370</c:v>
                </c:pt>
                <c:pt idx="138">
                  <c:v>1380</c:v>
                </c:pt>
                <c:pt idx="139">
                  <c:v>1390</c:v>
                </c:pt>
                <c:pt idx="140">
                  <c:v>1400</c:v>
                </c:pt>
                <c:pt idx="141">
                  <c:v>1410</c:v>
                </c:pt>
                <c:pt idx="142">
                  <c:v>1420</c:v>
                </c:pt>
                <c:pt idx="143">
                  <c:v>1430</c:v>
                </c:pt>
                <c:pt idx="144">
                  <c:v>1440</c:v>
                </c:pt>
                <c:pt idx="145">
                  <c:v>1450</c:v>
                </c:pt>
                <c:pt idx="146">
                  <c:v>1460</c:v>
                </c:pt>
                <c:pt idx="147">
                  <c:v>1470</c:v>
                </c:pt>
                <c:pt idx="148">
                  <c:v>1480</c:v>
                </c:pt>
                <c:pt idx="149">
                  <c:v>1490</c:v>
                </c:pt>
                <c:pt idx="150">
                  <c:v>1500</c:v>
                </c:pt>
                <c:pt idx="151">
                  <c:v>1510</c:v>
                </c:pt>
                <c:pt idx="152">
                  <c:v>1520</c:v>
                </c:pt>
                <c:pt idx="153">
                  <c:v>1530</c:v>
                </c:pt>
                <c:pt idx="154">
                  <c:v>1540</c:v>
                </c:pt>
                <c:pt idx="155">
                  <c:v>1550</c:v>
                </c:pt>
                <c:pt idx="156">
                  <c:v>1560</c:v>
                </c:pt>
                <c:pt idx="157">
                  <c:v>1570</c:v>
                </c:pt>
                <c:pt idx="158">
                  <c:v>1580</c:v>
                </c:pt>
                <c:pt idx="159">
                  <c:v>1590</c:v>
                </c:pt>
                <c:pt idx="160">
                  <c:v>1600</c:v>
                </c:pt>
                <c:pt idx="161">
                  <c:v>1610</c:v>
                </c:pt>
                <c:pt idx="162">
                  <c:v>1620</c:v>
                </c:pt>
                <c:pt idx="163">
                  <c:v>1630</c:v>
                </c:pt>
                <c:pt idx="164">
                  <c:v>1640</c:v>
                </c:pt>
                <c:pt idx="165">
                  <c:v>1650</c:v>
                </c:pt>
                <c:pt idx="166">
                  <c:v>1660</c:v>
                </c:pt>
                <c:pt idx="167">
                  <c:v>1670</c:v>
                </c:pt>
                <c:pt idx="168">
                  <c:v>1680</c:v>
                </c:pt>
                <c:pt idx="169">
                  <c:v>1690</c:v>
                </c:pt>
                <c:pt idx="170">
                  <c:v>1700</c:v>
                </c:pt>
                <c:pt idx="171">
                  <c:v>1710</c:v>
                </c:pt>
                <c:pt idx="172">
                  <c:v>1720</c:v>
                </c:pt>
                <c:pt idx="173">
                  <c:v>1730</c:v>
                </c:pt>
                <c:pt idx="174">
                  <c:v>1740</c:v>
                </c:pt>
                <c:pt idx="175">
                  <c:v>1750</c:v>
                </c:pt>
                <c:pt idx="176">
                  <c:v>1760</c:v>
                </c:pt>
                <c:pt idx="177">
                  <c:v>1770</c:v>
                </c:pt>
                <c:pt idx="178">
                  <c:v>1780</c:v>
                </c:pt>
                <c:pt idx="179">
                  <c:v>1790</c:v>
                </c:pt>
                <c:pt idx="180">
                  <c:v>1800</c:v>
                </c:pt>
                <c:pt idx="181">
                  <c:v>1810</c:v>
                </c:pt>
                <c:pt idx="182">
                  <c:v>1820</c:v>
                </c:pt>
                <c:pt idx="183">
                  <c:v>1830</c:v>
                </c:pt>
                <c:pt idx="184">
                  <c:v>1840</c:v>
                </c:pt>
                <c:pt idx="185">
                  <c:v>1850</c:v>
                </c:pt>
                <c:pt idx="186">
                  <c:v>1860</c:v>
                </c:pt>
                <c:pt idx="187">
                  <c:v>1870</c:v>
                </c:pt>
                <c:pt idx="188">
                  <c:v>1880</c:v>
                </c:pt>
                <c:pt idx="189">
                  <c:v>1890</c:v>
                </c:pt>
                <c:pt idx="190">
                  <c:v>1900</c:v>
                </c:pt>
                <c:pt idx="191">
                  <c:v>1910</c:v>
                </c:pt>
                <c:pt idx="192">
                  <c:v>1920</c:v>
                </c:pt>
                <c:pt idx="193">
                  <c:v>1930</c:v>
                </c:pt>
                <c:pt idx="194">
                  <c:v>1940</c:v>
                </c:pt>
                <c:pt idx="195">
                  <c:v>1950</c:v>
                </c:pt>
                <c:pt idx="196">
                  <c:v>1960</c:v>
                </c:pt>
                <c:pt idx="197">
                  <c:v>1970</c:v>
                </c:pt>
                <c:pt idx="198">
                  <c:v>1980</c:v>
                </c:pt>
                <c:pt idx="199">
                  <c:v>1990</c:v>
                </c:pt>
                <c:pt idx="200">
                  <c:v>2000</c:v>
                </c:pt>
              </c:numCache>
            </c:numRef>
          </c:cat>
          <c:val>
            <c:numRef>
              <c:f>Sheet1!$D$1:$D$201</c:f>
              <c:numCache>
                <c:formatCode>General</c:formatCode>
                <c:ptCount val="201"/>
                <c:pt idx="0">
                  <c:v>0</c:v>
                </c:pt>
                <c:pt idx="1">
                  <c:v>41.273277999999998</c:v>
                </c:pt>
                <c:pt idx="2">
                  <c:v>48.318176999999999</c:v>
                </c:pt>
                <c:pt idx="3">
                  <c:v>51.479720999999998</c:v>
                </c:pt>
                <c:pt idx="4">
                  <c:v>52.937781999999999</c:v>
                </c:pt>
                <c:pt idx="5">
                  <c:v>55.031036999999998</c:v>
                </c:pt>
                <c:pt idx="6">
                  <c:v>55.839466999999999</c:v>
                </c:pt>
                <c:pt idx="7">
                  <c:v>57.037675</c:v>
                </c:pt>
                <c:pt idx="8">
                  <c:v>58.380251999999999</c:v>
                </c:pt>
                <c:pt idx="9">
                  <c:v>59.260863000000001</c:v>
                </c:pt>
                <c:pt idx="10">
                  <c:v>60.603439999999999</c:v>
                </c:pt>
                <c:pt idx="11">
                  <c:v>61.296379999999999</c:v>
                </c:pt>
                <c:pt idx="12">
                  <c:v>61.541795999999998</c:v>
                </c:pt>
                <c:pt idx="13">
                  <c:v>62.436843000000003</c:v>
                </c:pt>
                <c:pt idx="14">
                  <c:v>63.606178999999997</c:v>
                </c:pt>
                <c:pt idx="15">
                  <c:v>64.039265999999998</c:v>
                </c:pt>
                <c:pt idx="16">
                  <c:v>64.255809999999997</c:v>
                </c:pt>
                <c:pt idx="17">
                  <c:v>64.472352999999998</c:v>
                </c:pt>
                <c:pt idx="18">
                  <c:v>64.558971</c:v>
                </c:pt>
                <c:pt idx="19">
                  <c:v>64.862132000000003</c:v>
                </c:pt>
                <c:pt idx="20">
                  <c:v>64.876568000000006</c:v>
                </c:pt>
                <c:pt idx="21">
                  <c:v>65.035366999999994</c:v>
                </c:pt>
                <c:pt idx="22">
                  <c:v>65.425145999999998</c:v>
                </c:pt>
                <c:pt idx="23">
                  <c:v>65.742743000000004</c:v>
                </c:pt>
                <c:pt idx="24">
                  <c:v>65.829359999999994</c:v>
                </c:pt>
                <c:pt idx="25">
                  <c:v>66.146957999999998</c:v>
                </c:pt>
                <c:pt idx="26">
                  <c:v>66.233575000000002</c:v>
                </c:pt>
                <c:pt idx="27">
                  <c:v>66.450119000000001</c:v>
                </c:pt>
                <c:pt idx="28">
                  <c:v>66.652225999999999</c:v>
                </c:pt>
                <c:pt idx="29">
                  <c:v>66.652225999999999</c:v>
                </c:pt>
                <c:pt idx="30">
                  <c:v>67.431790000000007</c:v>
                </c:pt>
                <c:pt idx="31">
                  <c:v>67.720515000000006</c:v>
                </c:pt>
                <c:pt idx="32">
                  <c:v>67.749386999999999</c:v>
                </c:pt>
                <c:pt idx="33">
                  <c:v>67.850441000000004</c:v>
                </c:pt>
                <c:pt idx="34">
                  <c:v>68.038111999999998</c:v>
                </c:pt>
                <c:pt idx="35">
                  <c:v>68.124729000000002</c:v>
                </c:pt>
                <c:pt idx="36">
                  <c:v>68.196911</c:v>
                </c:pt>
                <c:pt idx="37">
                  <c:v>68.254655999999997</c:v>
                </c:pt>
                <c:pt idx="38">
                  <c:v>68.254655999999997</c:v>
                </c:pt>
                <c:pt idx="39">
                  <c:v>68.370146000000005</c:v>
                </c:pt>
                <c:pt idx="40">
                  <c:v>68.500072000000003</c:v>
                </c:pt>
                <c:pt idx="41">
                  <c:v>68.745487999999995</c:v>
                </c:pt>
                <c:pt idx="42">
                  <c:v>68.832104999999999</c:v>
                </c:pt>
                <c:pt idx="43">
                  <c:v>68.860978000000003</c:v>
                </c:pt>
                <c:pt idx="44">
                  <c:v>69.423997</c:v>
                </c:pt>
                <c:pt idx="45">
                  <c:v>69.654977000000002</c:v>
                </c:pt>
                <c:pt idx="46">
                  <c:v>69.741595000000004</c:v>
                </c:pt>
                <c:pt idx="47">
                  <c:v>69.741595000000004</c:v>
                </c:pt>
                <c:pt idx="48">
                  <c:v>70.217990999999998</c:v>
                </c:pt>
                <c:pt idx="49">
                  <c:v>70.246863000000005</c:v>
                </c:pt>
                <c:pt idx="50">
                  <c:v>70.319045000000003</c:v>
                </c:pt>
                <c:pt idx="51">
                  <c:v>70.448971</c:v>
                </c:pt>
                <c:pt idx="52">
                  <c:v>70.463407000000004</c:v>
                </c:pt>
                <c:pt idx="53">
                  <c:v>70.463407000000004</c:v>
                </c:pt>
                <c:pt idx="54">
                  <c:v>70.477842999999993</c:v>
                </c:pt>
                <c:pt idx="55">
                  <c:v>70.535588000000004</c:v>
                </c:pt>
                <c:pt idx="56">
                  <c:v>70.535588000000004</c:v>
                </c:pt>
                <c:pt idx="57">
                  <c:v>70.578896999999998</c:v>
                </c:pt>
                <c:pt idx="58">
                  <c:v>70.838749000000007</c:v>
                </c:pt>
                <c:pt idx="59">
                  <c:v>70.838749000000007</c:v>
                </c:pt>
                <c:pt idx="60">
                  <c:v>70.925366999999994</c:v>
                </c:pt>
                <c:pt idx="61">
                  <c:v>71.084165999999996</c:v>
                </c:pt>
                <c:pt idx="62">
                  <c:v>71.329582000000002</c:v>
                </c:pt>
                <c:pt idx="63">
                  <c:v>71.387326999999999</c:v>
                </c:pt>
                <c:pt idx="64">
                  <c:v>71.445071999999996</c:v>
                </c:pt>
                <c:pt idx="65">
                  <c:v>71.445071999999996</c:v>
                </c:pt>
                <c:pt idx="66">
                  <c:v>71.445071999999996</c:v>
                </c:pt>
                <c:pt idx="67">
                  <c:v>71.459508</c:v>
                </c:pt>
                <c:pt idx="68">
                  <c:v>71.459508</c:v>
                </c:pt>
                <c:pt idx="69">
                  <c:v>71.459508</c:v>
                </c:pt>
                <c:pt idx="70">
                  <c:v>71.459508</c:v>
                </c:pt>
                <c:pt idx="71">
                  <c:v>71.546125000000004</c:v>
                </c:pt>
                <c:pt idx="72">
                  <c:v>71.546125000000004</c:v>
                </c:pt>
                <c:pt idx="73">
                  <c:v>71.560562000000004</c:v>
                </c:pt>
                <c:pt idx="74">
                  <c:v>71.560562000000004</c:v>
                </c:pt>
                <c:pt idx="75">
                  <c:v>71.560562000000004</c:v>
                </c:pt>
                <c:pt idx="76">
                  <c:v>71.560562000000004</c:v>
                </c:pt>
                <c:pt idx="77">
                  <c:v>71.574997999999994</c:v>
                </c:pt>
                <c:pt idx="78">
                  <c:v>71.589433999999997</c:v>
                </c:pt>
                <c:pt idx="79">
                  <c:v>71.777105000000006</c:v>
                </c:pt>
                <c:pt idx="80">
                  <c:v>71.777105000000006</c:v>
                </c:pt>
                <c:pt idx="81">
                  <c:v>71.849287000000004</c:v>
                </c:pt>
                <c:pt idx="82">
                  <c:v>71.849287000000004</c:v>
                </c:pt>
                <c:pt idx="83">
                  <c:v>71.907032000000001</c:v>
                </c:pt>
                <c:pt idx="84">
                  <c:v>71.993649000000005</c:v>
                </c:pt>
                <c:pt idx="85">
                  <c:v>72.008084999999994</c:v>
                </c:pt>
                <c:pt idx="86">
                  <c:v>72.022520999999998</c:v>
                </c:pt>
                <c:pt idx="87">
                  <c:v>72.022520999999998</c:v>
                </c:pt>
                <c:pt idx="88">
                  <c:v>72.022520999999998</c:v>
                </c:pt>
                <c:pt idx="89">
                  <c:v>72.036957999999998</c:v>
                </c:pt>
                <c:pt idx="90">
                  <c:v>72.166883999999996</c:v>
                </c:pt>
                <c:pt idx="91">
                  <c:v>72.195756000000003</c:v>
                </c:pt>
                <c:pt idx="92">
                  <c:v>72.239064999999997</c:v>
                </c:pt>
                <c:pt idx="93">
                  <c:v>72.253501</c:v>
                </c:pt>
                <c:pt idx="94">
                  <c:v>72.267938000000001</c:v>
                </c:pt>
                <c:pt idx="95">
                  <c:v>72.282374000000004</c:v>
                </c:pt>
                <c:pt idx="96">
                  <c:v>72.282374000000004</c:v>
                </c:pt>
                <c:pt idx="97">
                  <c:v>72.282374000000004</c:v>
                </c:pt>
                <c:pt idx="98">
                  <c:v>72.282374000000004</c:v>
                </c:pt>
                <c:pt idx="99">
                  <c:v>72.296809999999994</c:v>
                </c:pt>
                <c:pt idx="100">
                  <c:v>72.325682999999998</c:v>
                </c:pt>
                <c:pt idx="101">
                  <c:v>72.556663</c:v>
                </c:pt>
                <c:pt idx="102">
                  <c:v>72.585534999999993</c:v>
                </c:pt>
                <c:pt idx="103">
                  <c:v>72.599970999999996</c:v>
                </c:pt>
                <c:pt idx="104">
                  <c:v>72.599970999999996</c:v>
                </c:pt>
                <c:pt idx="105">
                  <c:v>72.614407999999997</c:v>
                </c:pt>
                <c:pt idx="106">
                  <c:v>72.614407999999997</c:v>
                </c:pt>
                <c:pt idx="107">
                  <c:v>72.657715999999994</c:v>
                </c:pt>
                <c:pt idx="108">
                  <c:v>72.672152999999994</c:v>
                </c:pt>
                <c:pt idx="109">
                  <c:v>72.672152999999994</c:v>
                </c:pt>
                <c:pt idx="110">
                  <c:v>73.033058999999994</c:v>
                </c:pt>
                <c:pt idx="111">
                  <c:v>73.033058999999994</c:v>
                </c:pt>
                <c:pt idx="112">
                  <c:v>73.033058999999994</c:v>
                </c:pt>
                <c:pt idx="113">
                  <c:v>73.033058999999994</c:v>
                </c:pt>
                <c:pt idx="114">
                  <c:v>73.047494999999998</c:v>
                </c:pt>
                <c:pt idx="115">
                  <c:v>73.047494999999998</c:v>
                </c:pt>
                <c:pt idx="116">
                  <c:v>73.047494999999998</c:v>
                </c:pt>
                <c:pt idx="117">
                  <c:v>73.047494999999998</c:v>
                </c:pt>
                <c:pt idx="118">
                  <c:v>73.047494999999998</c:v>
                </c:pt>
                <c:pt idx="119">
                  <c:v>73.047494999999998</c:v>
                </c:pt>
                <c:pt idx="120">
                  <c:v>73.061931000000001</c:v>
                </c:pt>
                <c:pt idx="121">
                  <c:v>73.249601999999996</c:v>
                </c:pt>
                <c:pt idx="122">
                  <c:v>73.249601999999996</c:v>
                </c:pt>
                <c:pt idx="123">
                  <c:v>73.249601999999996</c:v>
                </c:pt>
                <c:pt idx="124">
                  <c:v>73.393964999999994</c:v>
                </c:pt>
                <c:pt idx="125">
                  <c:v>73.393964999999994</c:v>
                </c:pt>
                <c:pt idx="126">
                  <c:v>73.393964999999994</c:v>
                </c:pt>
                <c:pt idx="127">
                  <c:v>73.393964999999994</c:v>
                </c:pt>
                <c:pt idx="128">
                  <c:v>73.408400999999998</c:v>
                </c:pt>
                <c:pt idx="129">
                  <c:v>73.653817000000004</c:v>
                </c:pt>
                <c:pt idx="130">
                  <c:v>73.668253000000007</c:v>
                </c:pt>
                <c:pt idx="131">
                  <c:v>73.682689999999994</c:v>
                </c:pt>
                <c:pt idx="132">
                  <c:v>73.942542000000003</c:v>
                </c:pt>
                <c:pt idx="133">
                  <c:v>73.942542000000003</c:v>
                </c:pt>
                <c:pt idx="134">
                  <c:v>73.956978000000007</c:v>
                </c:pt>
                <c:pt idx="135">
                  <c:v>73.956978000000007</c:v>
                </c:pt>
                <c:pt idx="136">
                  <c:v>73.956978000000007</c:v>
                </c:pt>
                <c:pt idx="137">
                  <c:v>73.956978000000007</c:v>
                </c:pt>
                <c:pt idx="138">
                  <c:v>73.956978000000007</c:v>
                </c:pt>
                <c:pt idx="139">
                  <c:v>73.956978000000007</c:v>
                </c:pt>
                <c:pt idx="140">
                  <c:v>73.956978000000007</c:v>
                </c:pt>
                <c:pt idx="141">
                  <c:v>73.971414999999993</c:v>
                </c:pt>
                <c:pt idx="142">
                  <c:v>73.971414999999993</c:v>
                </c:pt>
                <c:pt idx="143">
                  <c:v>73.971414999999993</c:v>
                </c:pt>
                <c:pt idx="144">
                  <c:v>73.971414999999993</c:v>
                </c:pt>
                <c:pt idx="145">
                  <c:v>73.971414999999993</c:v>
                </c:pt>
                <c:pt idx="146">
                  <c:v>74.000287</c:v>
                </c:pt>
                <c:pt idx="147">
                  <c:v>74.000287</c:v>
                </c:pt>
                <c:pt idx="148">
                  <c:v>74.000287</c:v>
                </c:pt>
                <c:pt idx="149">
                  <c:v>74.000287</c:v>
                </c:pt>
                <c:pt idx="150">
                  <c:v>74.000287</c:v>
                </c:pt>
                <c:pt idx="151">
                  <c:v>74.072468000000001</c:v>
                </c:pt>
                <c:pt idx="152">
                  <c:v>74.072468000000001</c:v>
                </c:pt>
                <c:pt idx="153">
                  <c:v>74.072468000000001</c:v>
                </c:pt>
                <c:pt idx="154">
                  <c:v>74.072468000000001</c:v>
                </c:pt>
                <c:pt idx="155">
                  <c:v>74.115776999999994</c:v>
                </c:pt>
                <c:pt idx="156">
                  <c:v>74.115776999999994</c:v>
                </c:pt>
                <c:pt idx="157">
                  <c:v>74.115776999999994</c:v>
                </c:pt>
                <c:pt idx="158">
                  <c:v>74.144649999999999</c:v>
                </c:pt>
                <c:pt idx="159">
                  <c:v>74.144649999999999</c:v>
                </c:pt>
                <c:pt idx="160">
                  <c:v>74.144649999999999</c:v>
                </c:pt>
                <c:pt idx="161">
                  <c:v>74.144649999999999</c:v>
                </c:pt>
                <c:pt idx="162">
                  <c:v>74.144649999999999</c:v>
                </c:pt>
                <c:pt idx="163">
                  <c:v>74.144649999999999</c:v>
                </c:pt>
                <c:pt idx="164">
                  <c:v>74.144649999999999</c:v>
                </c:pt>
                <c:pt idx="165">
                  <c:v>74.144649999999999</c:v>
                </c:pt>
                <c:pt idx="166">
                  <c:v>74.144649999999999</c:v>
                </c:pt>
                <c:pt idx="167">
                  <c:v>74.375629000000004</c:v>
                </c:pt>
                <c:pt idx="168">
                  <c:v>74.375629000000004</c:v>
                </c:pt>
                <c:pt idx="169">
                  <c:v>74.375629000000004</c:v>
                </c:pt>
                <c:pt idx="170">
                  <c:v>74.375629000000004</c:v>
                </c:pt>
                <c:pt idx="171">
                  <c:v>74.390066000000004</c:v>
                </c:pt>
                <c:pt idx="172">
                  <c:v>74.418937999999997</c:v>
                </c:pt>
                <c:pt idx="173">
                  <c:v>74.491118999999998</c:v>
                </c:pt>
                <c:pt idx="174">
                  <c:v>74.519992000000002</c:v>
                </c:pt>
                <c:pt idx="175">
                  <c:v>74.519992000000002</c:v>
                </c:pt>
                <c:pt idx="176">
                  <c:v>74.519992000000002</c:v>
                </c:pt>
                <c:pt idx="177">
                  <c:v>74.519992000000002</c:v>
                </c:pt>
                <c:pt idx="178">
                  <c:v>74.534428000000005</c:v>
                </c:pt>
                <c:pt idx="179">
                  <c:v>74.534428000000005</c:v>
                </c:pt>
                <c:pt idx="180">
                  <c:v>74.722099</c:v>
                </c:pt>
                <c:pt idx="181">
                  <c:v>74.750972000000004</c:v>
                </c:pt>
                <c:pt idx="182">
                  <c:v>74.750972000000004</c:v>
                </c:pt>
                <c:pt idx="183">
                  <c:v>74.750972000000004</c:v>
                </c:pt>
                <c:pt idx="184">
                  <c:v>74.750972000000004</c:v>
                </c:pt>
                <c:pt idx="185">
                  <c:v>74.750972000000004</c:v>
                </c:pt>
                <c:pt idx="186">
                  <c:v>74.750972000000004</c:v>
                </c:pt>
                <c:pt idx="187">
                  <c:v>74.750972000000004</c:v>
                </c:pt>
                <c:pt idx="188">
                  <c:v>74.750972000000004</c:v>
                </c:pt>
                <c:pt idx="189">
                  <c:v>74.909769999999995</c:v>
                </c:pt>
                <c:pt idx="190">
                  <c:v>74.909769999999995</c:v>
                </c:pt>
                <c:pt idx="191">
                  <c:v>74.938642999999999</c:v>
                </c:pt>
                <c:pt idx="192">
                  <c:v>74.938642999999999</c:v>
                </c:pt>
                <c:pt idx="193">
                  <c:v>74.938642999999999</c:v>
                </c:pt>
                <c:pt idx="194">
                  <c:v>74.938642999999999</c:v>
                </c:pt>
                <c:pt idx="195">
                  <c:v>74.938642999999999</c:v>
                </c:pt>
                <c:pt idx="196">
                  <c:v>74.938642999999999</c:v>
                </c:pt>
                <c:pt idx="197">
                  <c:v>74.967515000000006</c:v>
                </c:pt>
                <c:pt idx="198">
                  <c:v>74.967515000000006</c:v>
                </c:pt>
                <c:pt idx="199">
                  <c:v>74.967515000000006</c:v>
                </c:pt>
                <c:pt idx="200">
                  <c:v>74.967515000000006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B0-4D59-BA11-C9C3D36AEB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491056"/>
        <c:axId val="134491888"/>
      </c:lineChart>
      <c:catAx>
        <c:axId val="13449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sz="2000" dirty="0"/>
                  <a:t>パターン数</a:t>
                </a:r>
              </a:p>
            </c:rich>
          </c:tx>
          <c:layout>
            <c:manualLayout>
              <c:xMode val="edge"/>
              <c:yMode val="edge"/>
              <c:x val="0.42409536681240301"/>
              <c:y val="0.897441497120870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491888"/>
        <c:crosses val="autoZero"/>
        <c:auto val="1"/>
        <c:lblAlgn val="ctr"/>
        <c:lblOffset val="100"/>
        <c:tickLblSkip val="10"/>
        <c:tickMarkSkip val="60"/>
        <c:noMultiLvlLbl val="0"/>
      </c:catAx>
      <c:valAx>
        <c:axId val="13449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sz="2000" dirty="0"/>
                  <a:t>故障検出率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49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6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0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51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8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9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0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1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55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19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80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0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A21A-5408-46A8-9BC4-4765679FC468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CFAD-656E-40DE-8A2D-D923A95C21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19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卒論</a:t>
            </a:r>
            <a:r>
              <a:rPr lang="ja-JP" altLang="en-US" dirty="0" smtClean="0"/>
              <a:t>研究進捗報告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06252"/>
            <a:ext cx="9144000" cy="1351547"/>
          </a:xfrm>
        </p:spPr>
        <p:txBody>
          <a:bodyPr>
            <a:normAutofit/>
          </a:bodyPr>
          <a:lstStyle/>
          <a:p>
            <a:pPr algn="r"/>
            <a:r>
              <a:rPr lang="ja-JP" altLang="en-US" sz="2000" dirty="0" smtClean="0"/>
              <a:t>学籍番号：</a:t>
            </a:r>
            <a:r>
              <a:rPr lang="en-US" altLang="ja-JP" sz="2000" dirty="0" smtClean="0"/>
              <a:t>7535015B</a:t>
            </a:r>
          </a:p>
          <a:p>
            <a:pPr algn="r"/>
            <a:r>
              <a:rPr lang="ja-JP" altLang="en-US" sz="2000" dirty="0" smtClean="0"/>
              <a:t>名前：神崎  壽泊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352764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故障</a:t>
            </a:r>
            <a:r>
              <a:rPr lang="ja-JP" altLang="en-US" dirty="0" smtClean="0"/>
              <a:t>シミュレーション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スキャンテスト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20952"/>
              </p:ext>
            </p:extLst>
          </p:nvPr>
        </p:nvGraphicFramePr>
        <p:xfrm>
          <a:off x="2052470" y="2890373"/>
          <a:ext cx="6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00">
                  <a:extLst>
                    <a:ext uri="{9D8B030D-6E8A-4147-A177-3AD203B41FA5}">
                      <a16:colId xmlns:a16="http://schemas.microsoft.com/office/drawing/2014/main" val="3895456594"/>
                    </a:ext>
                  </a:extLst>
                </a:gridCol>
                <a:gridCol w="2064000">
                  <a:extLst>
                    <a:ext uri="{9D8B030D-6E8A-4147-A177-3AD203B41FA5}">
                      <a16:colId xmlns:a16="http://schemas.microsoft.com/office/drawing/2014/main" val="4122282412"/>
                    </a:ext>
                  </a:extLst>
                </a:gridCol>
                <a:gridCol w="2064000">
                  <a:extLst>
                    <a:ext uri="{9D8B030D-6E8A-4147-A177-3AD203B41FA5}">
                      <a16:colId xmlns:a16="http://schemas.microsoft.com/office/drawing/2014/main" val="218376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テストパターン数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52.5047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52.4903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0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65.0642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65.9593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2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69.7705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70.5211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74.6355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75.4872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7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79.9336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79.9913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4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82.7631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82.8353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84.5532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84.6398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27377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54988" y="2023460"/>
            <a:ext cx="7275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回路：</a:t>
            </a:r>
            <a:r>
              <a:rPr lang="en-US" altLang="ja-JP" sz="2000" dirty="0" smtClean="0"/>
              <a:t>s9234     </a:t>
            </a:r>
          </a:p>
          <a:p>
            <a:r>
              <a:rPr kumimoji="1" lang="ja-JP" altLang="en-US" sz="2000" dirty="0" smtClean="0"/>
              <a:t>故障数：</a:t>
            </a:r>
            <a:r>
              <a:rPr kumimoji="1" lang="en-US" altLang="ja-JP" sz="2000" dirty="0" smtClean="0"/>
              <a:t>6927</a:t>
            </a:r>
            <a:r>
              <a:rPr kumimoji="1" lang="ja-JP" altLang="en-US" sz="2000" dirty="0" smtClean="0"/>
              <a:t>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24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3791-AC74-47F0-B701-7D4D7BD1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結果：故障</a:t>
            </a:r>
            <a:r>
              <a:rPr lang="ja-JP" altLang="en-US" dirty="0" smtClean="0"/>
              <a:t>検出率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A03B4D-5E75-44F7-81C9-98A3B1E0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1D2-D185-4701-A8C4-B0244CF603B8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3767" y="2206569"/>
          <a:ext cx="8373979" cy="451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E4EE07-D767-47EE-9DC4-C386427C29F9}"/>
              </a:ext>
            </a:extLst>
          </p:cNvPr>
          <p:cNvSpPr txBox="1"/>
          <p:nvPr/>
        </p:nvSpPr>
        <p:spPr>
          <a:xfrm>
            <a:off x="9047747" y="2150101"/>
            <a:ext cx="31442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6"/>
                </a:solidFill>
              </a:rPr>
              <a:t>━ </a:t>
            </a:r>
            <a:r>
              <a:rPr kumimoji="1" lang="en-US" altLang="ja-JP" sz="1600" dirty="0"/>
              <a:t>LFSR </a:t>
            </a:r>
          </a:p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━ </a:t>
            </a:r>
            <a:r>
              <a:rPr kumimoji="1" lang="en-US" altLang="ja-JP" sz="1600" dirty="0"/>
              <a:t>LFSR(</a:t>
            </a:r>
            <a:r>
              <a:rPr kumimoji="1" lang="ja-JP" altLang="en-US" sz="1600" dirty="0"/>
              <a:t>フェイズシフタあり</a:t>
            </a:r>
            <a:r>
              <a:rPr kumimoji="1" lang="en-US" altLang="ja-JP" sz="1600" dirty="0"/>
              <a:t>)</a:t>
            </a:r>
          </a:p>
          <a:p>
            <a:r>
              <a:rPr kumimoji="1" lang="ja-JP" altLang="en-US" sz="1600" dirty="0">
                <a:solidFill>
                  <a:srgbClr val="FFC000"/>
                </a:solidFill>
              </a:rPr>
              <a:t>━</a:t>
            </a:r>
            <a:r>
              <a:rPr kumimoji="1" lang="en-US" altLang="ja-JP" sz="1600" dirty="0"/>
              <a:t>MT</a:t>
            </a:r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908C1B-941A-42DE-B369-FEBB74DCFC7F}"/>
              </a:ext>
            </a:extLst>
          </p:cNvPr>
          <p:cNvSpPr txBox="1"/>
          <p:nvPr/>
        </p:nvSpPr>
        <p:spPr>
          <a:xfrm>
            <a:off x="1374517" y="1806459"/>
            <a:ext cx="4438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回路名：</a:t>
            </a:r>
            <a:r>
              <a:rPr kumimoji="1" lang="en-US" altLang="ja-JP" sz="2000" dirty="0"/>
              <a:t>S9234</a:t>
            </a:r>
            <a:r>
              <a:rPr kumimoji="1" lang="ja-JP" altLang="en-US" sz="2000" dirty="0"/>
              <a:t>　　</a:t>
            </a:r>
            <a:r>
              <a:rPr lang="ja-JP" altLang="en-US" sz="2000" dirty="0"/>
              <a:t>故障数：</a:t>
            </a:r>
            <a:r>
              <a:rPr lang="en-US" altLang="ja-JP" sz="2000" dirty="0"/>
              <a:t>6927</a:t>
            </a:r>
            <a:r>
              <a:rPr lang="ja-JP" altLang="en-US" sz="2000" dirty="0"/>
              <a:t>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684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故障検出率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マルチサイクルテスト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53301"/>
              </p:ext>
            </p:extLst>
          </p:nvPr>
        </p:nvGraphicFramePr>
        <p:xfrm>
          <a:off x="2052470" y="2890373"/>
          <a:ext cx="662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89545659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4122282412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84732484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18376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テスト</a:t>
                      </a:r>
                      <a:endParaRPr kumimoji="1" lang="en-US" altLang="ja-JP" dirty="0" smtClean="0"/>
                    </a:p>
                    <a:p>
                      <a:pPr algn="ctr"/>
                      <a:r>
                        <a:rPr kumimoji="1" lang="ja-JP" altLang="en-US" dirty="0" smtClean="0"/>
                        <a:t>パターン数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LFSR(</a:t>
                      </a:r>
                      <a:r>
                        <a:rPr kumimoji="1" lang="ja-JP" altLang="en-US" dirty="0" smtClean="0"/>
                        <a:t>ファイズシフタあり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MT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05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57.6296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56.5035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60.6034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00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69.7272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70.5789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70.319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1216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73.0475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73.9714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72.3257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1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76.541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76.8442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74.9675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7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mtClean="0"/>
                        <a:t>79.3273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78.7354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77.8692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46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81.6082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80.8286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80.9441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21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20000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83.0662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82.4166</a:t>
                      </a:r>
                      <a:endParaRPr kumimoji="1" lang="ja-JP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82.662</a:t>
                      </a:r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52737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908C1B-941A-42DE-B369-FEBB74DCFC7F}"/>
              </a:ext>
            </a:extLst>
          </p:cNvPr>
          <p:cNvSpPr txBox="1"/>
          <p:nvPr/>
        </p:nvSpPr>
        <p:spPr>
          <a:xfrm>
            <a:off x="1374517" y="1806459"/>
            <a:ext cx="477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回路名：</a:t>
            </a:r>
            <a:r>
              <a:rPr kumimoji="1" lang="en-US" altLang="ja-JP" sz="2000" dirty="0"/>
              <a:t>S9234</a:t>
            </a:r>
            <a:r>
              <a:rPr kumimoji="1" lang="ja-JP" altLang="en-US" sz="2000" dirty="0"/>
              <a:t>　　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故障数：</a:t>
            </a:r>
            <a:r>
              <a:rPr lang="en-US" altLang="ja-JP" sz="2000" dirty="0" smtClean="0"/>
              <a:t>6927</a:t>
            </a:r>
            <a:r>
              <a:rPr lang="ja-JP" altLang="en-US" sz="2000" dirty="0"/>
              <a:t>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1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A3791-AC74-47F0-B701-7D4D7BD1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結果：故障</a:t>
            </a:r>
            <a:r>
              <a:rPr lang="ja-JP" altLang="en-US" dirty="0" smtClean="0"/>
              <a:t>検出率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A03B4D-5E75-44F7-81C9-98A3B1E0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E1D2-D185-4701-A8C4-B0244CF603B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908C1B-941A-42DE-B369-FEBB74DCFC7F}"/>
              </a:ext>
            </a:extLst>
          </p:cNvPr>
          <p:cNvSpPr txBox="1"/>
          <p:nvPr/>
        </p:nvSpPr>
        <p:spPr>
          <a:xfrm>
            <a:off x="1374517" y="1806459"/>
            <a:ext cx="477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回路名：</a:t>
            </a:r>
            <a:r>
              <a:rPr kumimoji="1" lang="en-US" altLang="ja-JP" sz="2000" dirty="0"/>
              <a:t>S9234</a:t>
            </a:r>
            <a:r>
              <a:rPr kumimoji="1" lang="ja-JP" altLang="en-US" sz="2000" dirty="0"/>
              <a:t>　　</a:t>
            </a:r>
            <a:r>
              <a:rPr lang="ja-JP" altLang="en-US" sz="2000" dirty="0" smtClean="0"/>
              <a:t>故障数：</a:t>
            </a:r>
            <a:r>
              <a:rPr lang="en-US" altLang="ja-JP" sz="2000" dirty="0" smtClean="0"/>
              <a:t>6927</a:t>
            </a:r>
            <a:r>
              <a:rPr lang="ja-JP" altLang="en-US" sz="2000" dirty="0"/>
              <a:t>個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E4EE07-D767-47EE-9DC4-C386427C29F9}"/>
              </a:ext>
            </a:extLst>
          </p:cNvPr>
          <p:cNvSpPr txBox="1"/>
          <p:nvPr/>
        </p:nvSpPr>
        <p:spPr>
          <a:xfrm>
            <a:off x="9047747" y="2150101"/>
            <a:ext cx="31442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6"/>
                </a:solidFill>
              </a:rPr>
              <a:t>━ </a:t>
            </a:r>
            <a:r>
              <a:rPr kumimoji="1" lang="en-US" altLang="ja-JP" sz="1600" dirty="0"/>
              <a:t>LFSR </a:t>
            </a:r>
          </a:p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━ </a:t>
            </a:r>
            <a:r>
              <a:rPr kumimoji="1" lang="en-US" altLang="ja-JP" sz="1600" dirty="0"/>
              <a:t>LFSR(</a:t>
            </a:r>
            <a:r>
              <a:rPr kumimoji="1" lang="ja-JP" altLang="en-US" sz="1600" dirty="0"/>
              <a:t>フェイズシフタあり</a:t>
            </a:r>
            <a:r>
              <a:rPr kumimoji="1" lang="en-US" altLang="ja-JP" sz="1600" dirty="0"/>
              <a:t>)</a:t>
            </a:r>
          </a:p>
          <a:p>
            <a:r>
              <a:rPr kumimoji="1" lang="ja-JP" altLang="en-US" sz="1600" dirty="0">
                <a:solidFill>
                  <a:srgbClr val="FFC000"/>
                </a:solidFill>
              </a:rPr>
              <a:t>━</a:t>
            </a:r>
            <a:r>
              <a:rPr kumimoji="1" lang="en-US" altLang="ja-JP" sz="1600" dirty="0"/>
              <a:t>MT</a:t>
            </a:r>
            <a:endParaRPr kumimoji="1" lang="ja-JP" altLang="en-US" sz="1600" dirty="0"/>
          </a:p>
        </p:txBody>
      </p:sp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142591"/>
              </p:ext>
            </p:extLst>
          </p:nvPr>
        </p:nvGraphicFramePr>
        <p:xfrm>
          <a:off x="707572" y="2206569"/>
          <a:ext cx="8340176" cy="451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518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</Words>
  <Application>Microsoft Office PowerPoint</Application>
  <PresentationFormat>ワイド画面</PresentationFormat>
  <Paragraphs>82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卒論研究進捗報告</vt:lpstr>
      <vt:lpstr>故障シミュレーション(スキャンテスト)</vt:lpstr>
      <vt:lpstr>結果：故障検出率</vt:lpstr>
      <vt:lpstr>故障検出率(マルチサイクルテスト)</vt:lpstr>
      <vt:lpstr>結果：故障検出率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卒論研究進捗報告</dc:title>
  <dc:creator>B4-2020</dc:creator>
  <cp:lastModifiedBy>B4-2020</cp:lastModifiedBy>
  <cp:revision>5</cp:revision>
  <dcterms:created xsi:type="dcterms:W3CDTF">2020-12-21T14:50:48Z</dcterms:created>
  <dcterms:modified xsi:type="dcterms:W3CDTF">2020-12-21T15:40:23Z</dcterms:modified>
</cp:coreProperties>
</file>