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8" r:id="rId1"/>
  </p:sldMasterIdLst>
  <p:notesMasterIdLst>
    <p:notesMasterId r:id="rId28"/>
  </p:notesMasterIdLst>
  <p:sldIdLst>
    <p:sldId id="256" r:id="rId2"/>
    <p:sldId id="257" r:id="rId3"/>
    <p:sldId id="301" r:id="rId4"/>
    <p:sldId id="258" r:id="rId5"/>
    <p:sldId id="300" r:id="rId6"/>
    <p:sldId id="259" r:id="rId7"/>
    <p:sldId id="266" r:id="rId8"/>
    <p:sldId id="265" r:id="rId9"/>
    <p:sldId id="260" r:id="rId10"/>
    <p:sldId id="276" r:id="rId11"/>
    <p:sldId id="277" r:id="rId12"/>
    <p:sldId id="278" r:id="rId13"/>
    <p:sldId id="279" r:id="rId14"/>
    <p:sldId id="280" r:id="rId15"/>
    <p:sldId id="281" r:id="rId16"/>
    <p:sldId id="282" r:id="rId17"/>
    <p:sldId id="262" r:id="rId18"/>
    <p:sldId id="293" r:id="rId19"/>
    <p:sldId id="270" r:id="rId20"/>
    <p:sldId id="299" r:id="rId21"/>
    <p:sldId id="295" r:id="rId22"/>
    <p:sldId id="296" r:id="rId23"/>
    <p:sldId id="263" r:id="rId24"/>
    <p:sldId id="275" r:id="rId25"/>
    <p:sldId id="294"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7" d="100"/>
          <a:sy n="77" d="100"/>
        </p:scale>
        <p:origin x="37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53033-B233-48BA-B557-382A08013D62}" type="doc">
      <dgm:prSet loTypeId="urn:microsoft.com/office/officeart/2005/8/layout/chevron1" loCatId="process" qsTypeId="urn:microsoft.com/office/officeart/2005/8/quickstyle/simple1" qsCatId="simple" csTypeId="urn:microsoft.com/office/officeart/2005/8/colors/accent1_2" csCatId="accent1" phldr="1"/>
      <dgm:spPr/>
    </dgm:pt>
    <dgm:pt modelId="{CD3AB18E-CBA1-48DF-9E2F-E239FC2C09F2}">
      <dgm:prSet phldrT="[テキスト]"/>
      <dgm:spPr>
        <a:xfrm>
          <a:off x="1984"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標準</a:t>
          </a:r>
        </a:p>
      </dgm:t>
    </dgm:pt>
    <dgm:pt modelId="{2BF40AED-6110-48F4-A8FE-699547615B26}" type="parTrans" cxnId="{8A105C9D-69D6-4F20-AB0C-8FCD1999A3EC}">
      <dgm:prSet/>
      <dgm:spPr/>
      <dgm:t>
        <a:bodyPr/>
        <a:lstStyle/>
        <a:p>
          <a:endParaRPr kumimoji="1" lang="ja-JP" altLang="en-US"/>
        </a:p>
      </dgm:t>
    </dgm:pt>
    <dgm:pt modelId="{800AB9D3-011A-47CE-988E-F10A9748E9BC}" type="sibTrans" cxnId="{8A105C9D-69D6-4F20-AB0C-8FCD1999A3EC}">
      <dgm:prSet/>
      <dgm:spPr/>
      <dgm:t>
        <a:bodyPr/>
        <a:lstStyle/>
        <a:p>
          <a:endParaRPr kumimoji="1" lang="ja-JP" altLang="en-US"/>
        </a:p>
      </dgm:t>
    </dgm:pt>
    <dgm:pt modelId="{98C6138A-606B-4B2A-97E0-A1437ED79FF8}">
      <dgm:prSet phldrT="[テキスト]"/>
      <dgm:spPr>
        <a:xfrm>
          <a:off x="3180953" y="2343413"/>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a:t>
          </a:r>
        </a:p>
      </dgm:t>
    </dgm:pt>
    <dgm:pt modelId="{3A5F6FB4-C053-4769-9A08-F907B1007F2A}" type="parTrans" cxnId="{808C98C9-10BC-45BD-A2B9-27DA79A16D1F}">
      <dgm:prSet/>
      <dgm:spPr/>
      <dgm:t>
        <a:bodyPr/>
        <a:lstStyle/>
        <a:p>
          <a:endParaRPr kumimoji="1" lang="ja-JP" altLang="en-US"/>
        </a:p>
      </dgm:t>
    </dgm:pt>
    <dgm:pt modelId="{9FCE3C97-635C-45F5-82EE-8A07FB7E1E6A}" type="sibTrans" cxnId="{808C98C9-10BC-45BD-A2B9-27DA79A16D1F}">
      <dgm:prSet/>
      <dgm:spPr/>
      <dgm:t>
        <a:bodyPr/>
        <a:lstStyle/>
        <a:p>
          <a:endParaRPr kumimoji="1" lang="ja-JP" altLang="en-US"/>
        </a:p>
      </dgm:t>
    </dgm:pt>
    <dgm:pt modelId="{654970DC-CAE1-4A74-BCA8-4F6DBC519DE7}">
      <dgm:prSet phldrT="[テキスト]"/>
      <dgm:spPr>
        <a:xfrm>
          <a:off x="1591468"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a:t>
          </a:r>
        </a:p>
      </dgm:t>
    </dgm:pt>
    <dgm:pt modelId="{3445E383-1CC0-4230-87F6-BC3AE39952D5}" type="sibTrans" cxnId="{C8AFA4B1-DE91-420C-923D-8AFCCC542E54}">
      <dgm:prSet/>
      <dgm:spPr/>
      <dgm:t>
        <a:bodyPr/>
        <a:lstStyle/>
        <a:p>
          <a:endParaRPr kumimoji="1" lang="ja-JP" altLang="en-US"/>
        </a:p>
      </dgm:t>
    </dgm:pt>
    <dgm:pt modelId="{EAF85C5F-9462-42CB-934D-A313DC4002BA}" type="parTrans" cxnId="{C8AFA4B1-DE91-420C-923D-8AFCCC542E54}">
      <dgm:prSet/>
      <dgm:spPr/>
      <dgm:t>
        <a:bodyPr/>
        <a:lstStyle/>
        <a:p>
          <a:endParaRPr kumimoji="1" lang="ja-JP" altLang="en-US"/>
        </a:p>
      </dgm:t>
    </dgm:pt>
    <dgm:pt modelId="{75DB25D0-E588-4D8F-A441-D7F2F14F9CEA}">
      <dgm:prSet phldrT="[テキスト]"/>
      <dgm:spPr>
        <a:xfrm>
          <a:off x="6361906"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最高</a:t>
          </a:r>
          <a:endParaRPr kumimoji="1" lang="en-US" altLang="ja-JP" dirty="0">
            <a:solidFill>
              <a:sysClr val="window" lastClr="FFFFFF"/>
            </a:solidFill>
            <a:latin typeface="游ゴシック" panose="020F0502020204030204"/>
            <a:ea typeface="游ゴシック" panose="020B0400000000000000" pitchFamily="50" charset="-128"/>
            <a:cs typeface="+mn-cs"/>
          </a:endParaRPr>
        </a:p>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レベル</a:t>
          </a:r>
        </a:p>
      </dgm:t>
    </dgm:pt>
    <dgm:pt modelId="{1D85F84D-81D4-4756-8D61-04474E839E21}" type="parTrans" cxnId="{38626420-CEC7-4895-B4E8-3474E2412915}">
      <dgm:prSet/>
      <dgm:spPr/>
      <dgm:t>
        <a:bodyPr/>
        <a:lstStyle/>
        <a:p>
          <a:endParaRPr kumimoji="1" lang="ja-JP" altLang="en-US"/>
        </a:p>
      </dgm:t>
    </dgm:pt>
    <dgm:pt modelId="{3D381D4F-87C3-40FB-B2FE-0474562E2FFC}" type="sibTrans" cxnId="{38626420-CEC7-4895-B4E8-3474E2412915}">
      <dgm:prSet/>
      <dgm:spPr/>
      <dgm:t>
        <a:bodyPr/>
        <a:lstStyle/>
        <a:p>
          <a:endParaRPr kumimoji="1" lang="ja-JP" altLang="en-US"/>
        </a:p>
      </dgm:t>
    </dgm:pt>
    <dgm:pt modelId="{A0CE5918-1B9D-4370-86EF-874A0F95BA6F}">
      <dgm:prSet phldrT="[テキスト]"/>
      <dgm:spPr>
        <a:xfrm>
          <a:off x="4770437"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dirty="0">
              <a:solidFill>
                <a:sysClr val="window" lastClr="FFFFFF"/>
              </a:solidFill>
              <a:latin typeface="游ゴシック" panose="020F0502020204030204"/>
              <a:ea typeface="游ゴシック" panose="020B0400000000000000" pitchFamily="50" charset="-128"/>
              <a:cs typeface="+mn-cs"/>
            </a:rPr>
            <a:t>・</a:t>
          </a:r>
        </a:p>
      </dgm:t>
    </dgm:pt>
    <dgm:pt modelId="{DAC900F7-E782-4E7C-941B-D4BA3B2E69AA}" type="parTrans" cxnId="{D6F2EC2B-163C-499D-8CEA-8121E29B75C8}">
      <dgm:prSet/>
      <dgm:spPr/>
      <dgm:t>
        <a:bodyPr/>
        <a:lstStyle/>
        <a:p>
          <a:endParaRPr kumimoji="1" lang="ja-JP" altLang="en-US"/>
        </a:p>
      </dgm:t>
    </dgm:pt>
    <dgm:pt modelId="{1E900AA5-BE12-4B71-B87A-35B998B98DCA}" type="sibTrans" cxnId="{D6F2EC2B-163C-499D-8CEA-8121E29B75C8}">
      <dgm:prSet/>
      <dgm:spPr/>
      <dgm:t>
        <a:bodyPr/>
        <a:lstStyle/>
        <a:p>
          <a:endParaRPr kumimoji="1" lang="ja-JP" altLang="en-US"/>
        </a:p>
      </dgm:t>
    </dgm:pt>
    <dgm:pt modelId="{52BC49A1-FCF1-4757-94D3-7B813B5FBE80}" type="pres">
      <dgm:prSet presAssocID="{4D153033-B233-48BA-B557-382A08013D62}" presName="Name0" presStyleCnt="0">
        <dgm:presLayoutVars>
          <dgm:dir/>
          <dgm:animLvl val="lvl"/>
          <dgm:resizeHandles val="exact"/>
        </dgm:presLayoutVars>
      </dgm:prSet>
      <dgm:spPr/>
    </dgm:pt>
    <dgm:pt modelId="{A2A766FD-9C3B-429E-8109-F6D514F6041C}" type="pres">
      <dgm:prSet presAssocID="{CD3AB18E-CBA1-48DF-9E2F-E239FC2C09F2}" presName="parTxOnly" presStyleLbl="node1" presStyleIdx="0" presStyleCnt="5">
        <dgm:presLayoutVars>
          <dgm:chMax val="0"/>
          <dgm:chPref val="0"/>
          <dgm:bulletEnabled val="1"/>
        </dgm:presLayoutVars>
      </dgm:prSet>
      <dgm:spPr/>
    </dgm:pt>
    <dgm:pt modelId="{4A3F2A50-973F-42F4-9575-499C29332ADE}" type="pres">
      <dgm:prSet presAssocID="{800AB9D3-011A-47CE-988E-F10A9748E9BC}" presName="parTxOnlySpace" presStyleCnt="0"/>
      <dgm:spPr/>
    </dgm:pt>
    <dgm:pt modelId="{E2648625-F947-40BD-BB9E-6410F5E9A7D4}" type="pres">
      <dgm:prSet presAssocID="{654970DC-CAE1-4A74-BCA8-4F6DBC519DE7}" presName="parTxOnly" presStyleLbl="node1" presStyleIdx="1" presStyleCnt="5">
        <dgm:presLayoutVars>
          <dgm:chMax val="0"/>
          <dgm:chPref val="0"/>
          <dgm:bulletEnabled val="1"/>
        </dgm:presLayoutVars>
      </dgm:prSet>
      <dgm:spPr/>
    </dgm:pt>
    <dgm:pt modelId="{8ACF5337-60A8-4441-BFA4-C9939A975063}" type="pres">
      <dgm:prSet presAssocID="{3445E383-1CC0-4230-87F6-BC3AE39952D5}" presName="parTxOnlySpace" presStyleCnt="0"/>
      <dgm:spPr/>
    </dgm:pt>
    <dgm:pt modelId="{E2605256-B2AC-4480-B7ED-EB5F5C84E249}" type="pres">
      <dgm:prSet presAssocID="{98C6138A-606B-4B2A-97E0-A1437ED79FF8}" presName="parTxOnly" presStyleLbl="node1" presStyleIdx="2" presStyleCnt="5" custLinFactNeighborY="-1798">
        <dgm:presLayoutVars>
          <dgm:chMax val="0"/>
          <dgm:chPref val="0"/>
          <dgm:bulletEnabled val="1"/>
        </dgm:presLayoutVars>
      </dgm:prSet>
      <dgm:spPr/>
    </dgm:pt>
    <dgm:pt modelId="{BD897A6A-1E7C-40F0-99CE-534EEA560CBC}" type="pres">
      <dgm:prSet presAssocID="{9FCE3C97-635C-45F5-82EE-8A07FB7E1E6A}" presName="parTxOnlySpace" presStyleCnt="0"/>
      <dgm:spPr/>
    </dgm:pt>
    <dgm:pt modelId="{B7720098-A42A-44DA-A879-037F1DDB6389}" type="pres">
      <dgm:prSet presAssocID="{A0CE5918-1B9D-4370-86EF-874A0F95BA6F}" presName="parTxOnly" presStyleLbl="node1" presStyleIdx="3" presStyleCnt="5">
        <dgm:presLayoutVars>
          <dgm:chMax val="0"/>
          <dgm:chPref val="0"/>
          <dgm:bulletEnabled val="1"/>
        </dgm:presLayoutVars>
      </dgm:prSet>
      <dgm:spPr/>
    </dgm:pt>
    <dgm:pt modelId="{56DF8236-9E93-41F2-93A2-103127556A8A}" type="pres">
      <dgm:prSet presAssocID="{1E900AA5-BE12-4B71-B87A-35B998B98DCA}" presName="parTxOnlySpace" presStyleCnt="0"/>
      <dgm:spPr/>
    </dgm:pt>
    <dgm:pt modelId="{4FF45C75-F3B3-4BFD-9670-5B158CA490B2}" type="pres">
      <dgm:prSet presAssocID="{75DB25D0-E588-4D8F-A441-D7F2F14F9CEA}" presName="parTxOnly" presStyleLbl="node1" presStyleIdx="4" presStyleCnt="5" custLinFactNeighborX="7397" custLinFactNeighborY="0">
        <dgm:presLayoutVars>
          <dgm:chMax val="0"/>
          <dgm:chPref val="0"/>
          <dgm:bulletEnabled val="1"/>
        </dgm:presLayoutVars>
      </dgm:prSet>
      <dgm:spPr/>
    </dgm:pt>
  </dgm:ptLst>
  <dgm:cxnLst>
    <dgm:cxn modelId="{49746A03-EBFE-4B46-9E82-D441E11016E8}" type="presOf" srcId="{CD3AB18E-CBA1-48DF-9E2F-E239FC2C09F2}" destId="{A2A766FD-9C3B-429E-8109-F6D514F6041C}" srcOrd="0" destOrd="0" presId="urn:microsoft.com/office/officeart/2005/8/layout/chevron1"/>
    <dgm:cxn modelId="{97562C16-DFFC-48B5-A2DC-8799F9CDC515}" type="presOf" srcId="{4D153033-B233-48BA-B557-382A08013D62}" destId="{52BC49A1-FCF1-4757-94D3-7B813B5FBE80}" srcOrd="0" destOrd="0" presId="urn:microsoft.com/office/officeart/2005/8/layout/chevron1"/>
    <dgm:cxn modelId="{45066B16-BF87-4DB1-966D-7C634DD2E600}" type="presOf" srcId="{75DB25D0-E588-4D8F-A441-D7F2F14F9CEA}" destId="{4FF45C75-F3B3-4BFD-9670-5B158CA490B2}" srcOrd="0" destOrd="0" presId="urn:microsoft.com/office/officeart/2005/8/layout/chevron1"/>
    <dgm:cxn modelId="{38626420-CEC7-4895-B4E8-3474E2412915}" srcId="{4D153033-B233-48BA-B557-382A08013D62}" destId="{75DB25D0-E588-4D8F-A441-D7F2F14F9CEA}" srcOrd="4" destOrd="0" parTransId="{1D85F84D-81D4-4756-8D61-04474E839E21}" sibTransId="{3D381D4F-87C3-40FB-B2FE-0474562E2FFC}"/>
    <dgm:cxn modelId="{D6F2EC2B-163C-499D-8CEA-8121E29B75C8}" srcId="{4D153033-B233-48BA-B557-382A08013D62}" destId="{A0CE5918-1B9D-4370-86EF-874A0F95BA6F}" srcOrd="3" destOrd="0" parTransId="{DAC900F7-E782-4E7C-941B-D4BA3B2E69AA}" sibTransId="{1E900AA5-BE12-4B71-B87A-35B998B98DCA}"/>
    <dgm:cxn modelId="{E4DDB53E-40AA-4636-A63C-404DBCE0F07D}" type="presOf" srcId="{98C6138A-606B-4B2A-97E0-A1437ED79FF8}" destId="{E2605256-B2AC-4480-B7ED-EB5F5C84E249}" srcOrd="0" destOrd="0" presId="urn:microsoft.com/office/officeart/2005/8/layout/chevron1"/>
    <dgm:cxn modelId="{8A105C9D-69D6-4F20-AB0C-8FCD1999A3EC}" srcId="{4D153033-B233-48BA-B557-382A08013D62}" destId="{CD3AB18E-CBA1-48DF-9E2F-E239FC2C09F2}" srcOrd="0" destOrd="0" parTransId="{2BF40AED-6110-48F4-A8FE-699547615B26}" sibTransId="{800AB9D3-011A-47CE-988E-F10A9748E9BC}"/>
    <dgm:cxn modelId="{C8AFA4B1-DE91-420C-923D-8AFCCC542E54}" srcId="{4D153033-B233-48BA-B557-382A08013D62}" destId="{654970DC-CAE1-4A74-BCA8-4F6DBC519DE7}" srcOrd="1" destOrd="0" parTransId="{EAF85C5F-9462-42CB-934D-A313DC4002BA}" sibTransId="{3445E383-1CC0-4230-87F6-BC3AE39952D5}"/>
    <dgm:cxn modelId="{808C98C9-10BC-45BD-A2B9-27DA79A16D1F}" srcId="{4D153033-B233-48BA-B557-382A08013D62}" destId="{98C6138A-606B-4B2A-97E0-A1437ED79FF8}" srcOrd="2" destOrd="0" parTransId="{3A5F6FB4-C053-4769-9A08-F907B1007F2A}" sibTransId="{9FCE3C97-635C-45F5-82EE-8A07FB7E1E6A}"/>
    <dgm:cxn modelId="{BB494BE0-9C61-4E5C-80D8-FA53AD4FE6D6}" type="presOf" srcId="{A0CE5918-1B9D-4370-86EF-874A0F95BA6F}" destId="{B7720098-A42A-44DA-A879-037F1DDB6389}" srcOrd="0" destOrd="0" presId="urn:microsoft.com/office/officeart/2005/8/layout/chevron1"/>
    <dgm:cxn modelId="{3AD142F9-7A19-4B85-8BB1-9D8A89581722}" type="presOf" srcId="{654970DC-CAE1-4A74-BCA8-4F6DBC519DE7}" destId="{E2648625-F947-40BD-BB9E-6410F5E9A7D4}" srcOrd="0" destOrd="0" presId="urn:microsoft.com/office/officeart/2005/8/layout/chevron1"/>
    <dgm:cxn modelId="{80FC7EDF-78D7-4554-A50D-3A1EF7213F50}" type="presParOf" srcId="{52BC49A1-FCF1-4757-94D3-7B813B5FBE80}" destId="{A2A766FD-9C3B-429E-8109-F6D514F6041C}" srcOrd="0" destOrd="0" presId="urn:microsoft.com/office/officeart/2005/8/layout/chevron1"/>
    <dgm:cxn modelId="{E5CD3536-610D-41A9-BA18-2EF8A8FCA64E}" type="presParOf" srcId="{52BC49A1-FCF1-4757-94D3-7B813B5FBE80}" destId="{4A3F2A50-973F-42F4-9575-499C29332ADE}" srcOrd="1" destOrd="0" presId="urn:microsoft.com/office/officeart/2005/8/layout/chevron1"/>
    <dgm:cxn modelId="{64C80FC4-81FF-4BF9-A7AA-B8C0B9FAE015}" type="presParOf" srcId="{52BC49A1-FCF1-4757-94D3-7B813B5FBE80}" destId="{E2648625-F947-40BD-BB9E-6410F5E9A7D4}" srcOrd="2" destOrd="0" presId="urn:microsoft.com/office/officeart/2005/8/layout/chevron1"/>
    <dgm:cxn modelId="{FA5963F2-9C50-4AF7-A521-EA4B600D8D13}" type="presParOf" srcId="{52BC49A1-FCF1-4757-94D3-7B813B5FBE80}" destId="{8ACF5337-60A8-4441-BFA4-C9939A975063}" srcOrd="3" destOrd="0" presId="urn:microsoft.com/office/officeart/2005/8/layout/chevron1"/>
    <dgm:cxn modelId="{7CC6C892-70AE-4A41-82AE-98CE47E26C39}" type="presParOf" srcId="{52BC49A1-FCF1-4757-94D3-7B813B5FBE80}" destId="{E2605256-B2AC-4480-B7ED-EB5F5C84E249}" srcOrd="4" destOrd="0" presId="urn:microsoft.com/office/officeart/2005/8/layout/chevron1"/>
    <dgm:cxn modelId="{3F814755-F263-44A8-854A-76FA12C9391C}" type="presParOf" srcId="{52BC49A1-FCF1-4757-94D3-7B813B5FBE80}" destId="{BD897A6A-1E7C-40F0-99CE-534EEA560CBC}" srcOrd="5" destOrd="0" presId="urn:microsoft.com/office/officeart/2005/8/layout/chevron1"/>
    <dgm:cxn modelId="{900C3A12-836C-4B5C-882F-4B5CF615C93D}" type="presParOf" srcId="{52BC49A1-FCF1-4757-94D3-7B813B5FBE80}" destId="{B7720098-A42A-44DA-A879-037F1DDB6389}" srcOrd="6" destOrd="0" presId="urn:microsoft.com/office/officeart/2005/8/layout/chevron1"/>
    <dgm:cxn modelId="{1C1FAAE3-86F9-4DB4-979B-287A39DE19F2}" type="presParOf" srcId="{52BC49A1-FCF1-4757-94D3-7B813B5FBE80}" destId="{56DF8236-9E93-41F2-93A2-103127556A8A}" srcOrd="7" destOrd="0" presId="urn:microsoft.com/office/officeart/2005/8/layout/chevron1"/>
    <dgm:cxn modelId="{01FF1F49-C1A7-4571-BA82-3071185576A2}" type="presParOf" srcId="{52BC49A1-FCF1-4757-94D3-7B813B5FBE80}" destId="{4FF45C75-F3B3-4BFD-9670-5B158CA490B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766FD-9C3B-429E-8109-F6D514F6041C}">
      <dsp:nvSpPr>
        <dsp:cNvPr id="0" name=""/>
        <dsp:cNvSpPr/>
      </dsp:nvSpPr>
      <dsp:spPr>
        <a:xfrm>
          <a:off x="1984"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標準</a:t>
          </a:r>
        </a:p>
      </dsp:txBody>
      <dsp:txXfrm>
        <a:off x="355203" y="2356114"/>
        <a:ext cx="1059656" cy="706437"/>
      </dsp:txXfrm>
    </dsp:sp>
    <dsp:sp modelId="{E2648625-F947-40BD-BB9E-6410F5E9A7D4}">
      <dsp:nvSpPr>
        <dsp:cNvPr id="0" name=""/>
        <dsp:cNvSpPr/>
      </dsp:nvSpPr>
      <dsp:spPr>
        <a:xfrm>
          <a:off x="1591468"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a:t>
          </a:r>
        </a:p>
      </dsp:txBody>
      <dsp:txXfrm>
        <a:off x="1944687" y="2356114"/>
        <a:ext cx="1059656" cy="706437"/>
      </dsp:txXfrm>
    </dsp:sp>
    <dsp:sp modelId="{E2605256-B2AC-4480-B7ED-EB5F5C84E249}">
      <dsp:nvSpPr>
        <dsp:cNvPr id="0" name=""/>
        <dsp:cNvSpPr/>
      </dsp:nvSpPr>
      <dsp:spPr>
        <a:xfrm>
          <a:off x="3180953" y="2343413"/>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a:t>
          </a:r>
        </a:p>
      </dsp:txBody>
      <dsp:txXfrm>
        <a:off x="3534172" y="2343413"/>
        <a:ext cx="1059656" cy="706437"/>
      </dsp:txXfrm>
    </dsp:sp>
    <dsp:sp modelId="{B7720098-A42A-44DA-A879-037F1DDB6389}">
      <dsp:nvSpPr>
        <dsp:cNvPr id="0" name=""/>
        <dsp:cNvSpPr/>
      </dsp:nvSpPr>
      <dsp:spPr>
        <a:xfrm>
          <a:off x="4770437"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a:t>
          </a:r>
        </a:p>
      </dsp:txBody>
      <dsp:txXfrm>
        <a:off x="5123656" y="2356114"/>
        <a:ext cx="1059656" cy="706437"/>
      </dsp:txXfrm>
    </dsp:sp>
    <dsp:sp modelId="{4FF45C75-F3B3-4BFD-9670-5B158CA490B2}">
      <dsp:nvSpPr>
        <dsp:cNvPr id="0" name=""/>
        <dsp:cNvSpPr/>
      </dsp:nvSpPr>
      <dsp:spPr>
        <a:xfrm>
          <a:off x="6361906" y="2356114"/>
          <a:ext cx="1766093" cy="706437"/>
        </a:xfrm>
        <a:prstGeom prst="chevron">
          <a:avLst/>
        </a:prstGeom>
        <a:solidFill>
          <a:srgbClr val="ED7D31">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最高</a:t>
          </a:r>
          <a:endParaRPr kumimoji="1" lang="en-US" altLang="ja-JP" sz="1400" kern="1200" dirty="0">
            <a:solidFill>
              <a:sysClr val="window" lastClr="FFFFFF"/>
            </a:solidFill>
            <a:latin typeface="游ゴシック" panose="020F0502020204030204"/>
            <a:ea typeface="游ゴシック" panose="020B0400000000000000" pitchFamily="50" charset="-128"/>
            <a:cs typeface="+mn-cs"/>
          </a:endParaRPr>
        </a:p>
        <a:p>
          <a:pPr marL="0" lvl="0" indent="0" algn="ctr" defTabSz="622300">
            <a:lnSpc>
              <a:spcPct val="90000"/>
            </a:lnSpc>
            <a:spcBef>
              <a:spcPct val="0"/>
            </a:spcBef>
            <a:spcAft>
              <a:spcPct val="35000"/>
            </a:spcAft>
            <a:buNone/>
          </a:pPr>
          <a:r>
            <a:rPr kumimoji="1" lang="ja-JP" altLang="en-US" sz="1400" kern="1200" dirty="0">
              <a:solidFill>
                <a:sysClr val="window" lastClr="FFFFFF"/>
              </a:solidFill>
              <a:latin typeface="游ゴシック" panose="020F0502020204030204"/>
              <a:ea typeface="游ゴシック" panose="020B0400000000000000" pitchFamily="50" charset="-128"/>
              <a:cs typeface="+mn-cs"/>
            </a:rPr>
            <a:t>レベル</a:t>
          </a:r>
        </a:p>
      </dsp:txBody>
      <dsp:txXfrm>
        <a:off x="6715125" y="2356114"/>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9F2DB-BB58-4CF0-9661-C129910A51E4}" type="datetimeFigureOut">
              <a:rPr kumimoji="1" lang="ja-JP" altLang="en-US" smtClean="0"/>
              <a:t>2021/2/21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DBBB3-F8A5-49B9-A160-71D00C3E3A39}" type="slidenum">
              <a:rPr kumimoji="1" lang="ja-JP" altLang="en-US" smtClean="0"/>
              <a:t>‹#›</a:t>
            </a:fld>
            <a:endParaRPr kumimoji="1" lang="ja-JP" altLang="en-US"/>
          </a:p>
        </p:txBody>
      </p:sp>
    </p:spTree>
    <p:extLst>
      <p:ext uri="{BB962C8B-B14F-4D97-AF65-F5344CB8AC3E}">
        <p14:creationId xmlns:p14="http://schemas.microsoft.com/office/powerpoint/2010/main" val="28092048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25513"/>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sz="1400"/>
            </a:lvl1pPr>
          </a:lstStyle>
          <a:p>
            <a:r>
              <a:rPr kumimoji="1" lang="en-US" altLang="ja-JP"/>
              <a:t>2021/2/22</a:t>
            </a:r>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600"/>
            </a:lvl1pPr>
          </a:lstStyle>
          <a:p>
            <a:fld id="{F12426AD-071F-45E1-9CB1-39B7B85D4416}" type="slidenum">
              <a:rPr kumimoji="1" lang="ja-JP" altLang="en-US" smtClean="0"/>
              <a:pPr/>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6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366682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4931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23746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4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2021/2/22</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28280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2021/2/22</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52577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lvl1pPr>
              <a:defRPr sz="1400"/>
            </a:lvl1pPr>
          </a:lstStyle>
          <a:p>
            <a:r>
              <a:rPr kumimoji="1" lang="en-US" altLang="ja-JP" dirty="0"/>
              <a:t>2021/2/22</a:t>
            </a:r>
            <a:endParaRPr kumimoji="1" lang="ja-JP" altLang="en-US" dirty="0"/>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lvl1pPr>
              <a:defRPr sz="1600"/>
            </a:lvl1pPr>
          </a:lstStyle>
          <a:p>
            <a:fld id="{F12426AD-071F-45E1-9CB1-39B7B85D4416}" type="slidenum">
              <a:rPr kumimoji="1" lang="ja-JP" altLang="en-US" smtClean="0"/>
              <a:pPr/>
              <a:t>‹#›</a:t>
            </a:fld>
            <a:endParaRPr kumimoji="1" lang="ja-JP" altLang="en-US" dirty="0"/>
          </a:p>
        </p:txBody>
      </p:sp>
    </p:spTree>
    <p:extLst>
      <p:ext uri="{BB962C8B-B14F-4D97-AF65-F5344CB8AC3E}">
        <p14:creationId xmlns:p14="http://schemas.microsoft.com/office/powerpoint/2010/main" val="137737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sz="1400"/>
            </a:lvl1pPr>
          </a:lstStyle>
          <a:p>
            <a:r>
              <a:rPr kumimoji="1" lang="en-US" altLang="ja-JP" dirty="0"/>
              <a:t>2021/2/22</a:t>
            </a:r>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sz="1600"/>
            </a:lvl1pPr>
          </a:lstStyle>
          <a:p>
            <a:fld id="{F12426AD-071F-45E1-9CB1-39B7B85D4416}" type="slidenum">
              <a:rPr kumimoji="1" lang="ja-JP" altLang="en-US" smtClean="0"/>
              <a:pPr/>
              <a:t>‹#›</a:t>
            </a:fld>
            <a:endParaRPr kumimoji="1" lang="ja-JP" altLang="en-US" dirty="0"/>
          </a:p>
        </p:txBody>
      </p:sp>
    </p:spTree>
    <p:extLst>
      <p:ext uri="{BB962C8B-B14F-4D97-AF65-F5344CB8AC3E}">
        <p14:creationId xmlns:p14="http://schemas.microsoft.com/office/powerpoint/2010/main" val="191126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kumimoji="1" lang="en-US" altLang="ja-JP"/>
              <a:t>2021/2/22</a:t>
            </a:r>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58035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2021/2/22</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16301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a:t>2021/2/22</a:t>
            </a:r>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2426AD-071F-45E1-9CB1-39B7B85D441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3241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e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7200" dirty="0"/>
              <a:t>センシング技術を用いた感染症予防</a:t>
            </a:r>
            <a:br>
              <a:rPr kumimoji="1" lang="en-US" altLang="ja-JP" sz="7200" dirty="0"/>
            </a:br>
            <a:r>
              <a:rPr kumimoji="1" lang="ja-JP" altLang="en-US" sz="7200" dirty="0"/>
              <a:t>サポート</a:t>
            </a:r>
            <a:r>
              <a:rPr lang="ja-JP" altLang="en-US" sz="7200" dirty="0"/>
              <a:t>シ</a:t>
            </a:r>
            <a:r>
              <a:rPr kumimoji="1" lang="ja-JP" altLang="en-US" sz="7200" dirty="0"/>
              <a:t>ステム</a:t>
            </a:r>
          </a:p>
        </p:txBody>
      </p:sp>
      <p:sp>
        <p:nvSpPr>
          <p:cNvPr id="3" name="サブタイトル 2"/>
          <p:cNvSpPr>
            <a:spLocks noGrp="1"/>
          </p:cNvSpPr>
          <p:nvPr>
            <p:ph type="subTitle" idx="1"/>
          </p:nvPr>
        </p:nvSpPr>
        <p:spPr/>
        <p:txBody>
          <a:bodyPr>
            <a:noAutofit/>
          </a:bodyPr>
          <a:lstStyle/>
          <a:p>
            <a:r>
              <a:rPr kumimoji="1" lang="en-US" altLang="ja-JP" sz="1400" b="1" dirty="0">
                <a:solidFill>
                  <a:schemeClr val="tx1">
                    <a:lumMod val="65000"/>
                    <a:lumOff val="35000"/>
                  </a:schemeClr>
                </a:solidFill>
              </a:rPr>
              <a:t>2021/2/22</a:t>
            </a:r>
          </a:p>
          <a:p>
            <a:r>
              <a:rPr lang="ja-JP" altLang="en-US" sz="1400" b="1" dirty="0">
                <a:solidFill>
                  <a:schemeClr val="tx1">
                    <a:lumMod val="65000"/>
                    <a:lumOff val="35000"/>
                  </a:schemeClr>
                </a:solidFill>
              </a:rPr>
              <a:t>計算機システム・ソフトウェアシステム研究室　</a:t>
            </a:r>
            <a:r>
              <a:rPr lang="en-US" altLang="ja-JP" sz="1400" b="1" dirty="0">
                <a:solidFill>
                  <a:schemeClr val="tx1">
                    <a:lumMod val="65000"/>
                    <a:lumOff val="35000"/>
                  </a:schemeClr>
                </a:solidFill>
              </a:rPr>
              <a:t>B4</a:t>
            </a:r>
          </a:p>
          <a:p>
            <a:r>
              <a:rPr kumimoji="1" lang="ja-JP" altLang="en-US" sz="1400" b="1" dirty="0">
                <a:solidFill>
                  <a:schemeClr val="tx1">
                    <a:lumMod val="65000"/>
                    <a:lumOff val="35000"/>
                  </a:schemeClr>
                </a:solidFill>
              </a:rPr>
              <a:t>掛水　誠矢　　</a:t>
            </a:r>
          </a:p>
        </p:txBody>
      </p:sp>
    </p:spTree>
    <p:extLst>
      <p:ext uri="{BB962C8B-B14F-4D97-AF65-F5344CB8AC3E}">
        <p14:creationId xmlns:p14="http://schemas.microsoft.com/office/powerpoint/2010/main" val="3058481404"/>
      </p:ext>
    </p:extLst>
  </p:cSld>
  <p:clrMapOvr>
    <a:masterClrMapping/>
  </p:clrMapOvr>
  <mc:AlternateContent xmlns:mc="http://schemas.openxmlformats.org/markup-compatibility/2006" xmlns:p14="http://schemas.microsoft.com/office/powerpoint/2010/main">
    <mc:Choice Requires="p14">
      <p:transition spd="slow" p14:dur="2000" advTm="11992"/>
    </mc:Choice>
    <mc:Fallback xmlns="">
      <p:transition spd="slow" advTm="119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EB2384A-C313-4B87-9974-721F4E01A717}"/>
              </a:ext>
            </a:extLst>
          </p:cNvPr>
          <p:cNvSpPr txBox="1"/>
          <p:nvPr/>
        </p:nvSpPr>
        <p:spPr>
          <a:xfrm>
            <a:off x="203201" y="130631"/>
            <a:ext cx="1739579" cy="369332"/>
          </a:xfrm>
          <a:prstGeom prst="rect">
            <a:avLst/>
          </a:prstGeom>
          <a:noFill/>
        </p:spPr>
        <p:txBody>
          <a:bodyPr wrap="none" rtlCol="0">
            <a:spAutoFit/>
          </a:bodyPr>
          <a:lstStyle/>
          <a:p>
            <a:r>
              <a:rPr kumimoji="1" lang="ja-JP" altLang="en-US" b="1" dirty="0"/>
              <a:t>ユースケース図</a:t>
            </a:r>
          </a:p>
        </p:txBody>
      </p:sp>
      <p:pic>
        <p:nvPicPr>
          <p:cNvPr id="5" name="図 4" descr="ダイアグラム&#10;&#10;自動的に生成された説明">
            <a:extLst>
              <a:ext uri="{FF2B5EF4-FFF2-40B4-BE49-F238E27FC236}">
                <a16:creationId xmlns:a16="http://schemas.microsoft.com/office/drawing/2014/main" id="{36280449-B075-4D7C-82FB-4D3D6F351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706" y="51119"/>
            <a:ext cx="4704588" cy="6248781"/>
          </a:xfrm>
          <a:prstGeom prst="rect">
            <a:avLst/>
          </a:prstGeom>
        </p:spPr>
      </p:pic>
      <p:sp>
        <p:nvSpPr>
          <p:cNvPr id="9" name="日付プレースホルダー 8">
            <a:extLst>
              <a:ext uri="{FF2B5EF4-FFF2-40B4-BE49-F238E27FC236}">
                <a16:creationId xmlns:a16="http://schemas.microsoft.com/office/drawing/2014/main" id="{49B45EF4-34E3-40BC-A574-19781069EA34}"/>
              </a:ext>
            </a:extLst>
          </p:cNvPr>
          <p:cNvSpPr>
            <a:spLocks noGrp="1"/>
          </p:cNvSpPr>
          <p:nvPr>
            <p:ph type="dt" sz="half" idx="10"/>
          </p:nvPr>
        </p:nvSpPr>
        <p:spPr/>
        <p:txBody>
          <a:bodyPr/>
          <a:lstStyle/>
          <a:p>
            <a:r>
              <a:rPr kumimoji="1" lang="en-US" altLang="ja-JP"/>
              <a:t>2021/2/22</a:t>
            </a:r>
            <a:endParaRPr kumimoji="1" lang="ja-JP" altLang="en-US"/>
          </a:p>
        </p:txBody>
      </p:sp>
      <p:sp>
        <p:nvSpPr>
          <p:cNvPr id="10" name="スライド番号プレースホルダー 9">
            <a:extLst>
              <a:ext uri="{FF2B5EF4-FFF2-40B4-BE49-F238E27FC236}">
                <a16:creationId xmlns:a16="http://schemas.microsoft.com/office/drawing/2014/main" id="{A38FCB5E-0448-4189-A741-42AA54431E53}"/>
              </a:ext>
            </a:extLst>
          </p:cNvPr>
          <p:cNvSpPr>
            <a:spLocks noGrp="1"/>
          </p:cNvSpPr>
          <p:nvPr>
            <p:ph type="sldNum" sz="quarter" idx="12"/>
          </p:nvPr>
        </p:nvSpPr>
        <p:spPr/>
        <p:txBody>
          <a:bodyPr/>
          <a:lstStyle/>
          <a:p>
            <a:fld id="{F12426AD-071F-45E1-9CB1-39B7B85D4416}" type="slidenum">
              <a:rPr kumimoji="1" lang="ja-JP" altLang="en-US" smtClean="0"/>
              <a:t>9</a:t>
            </a:fld>
            <a:endParaRPr kumimoji="1" lang="ja-JP" altLang="en-US"/>
          </a:p>
        </p:txBody>
      </p:sp>
    </p:spTree>
    <p:extLst>
      <p:ext uri="{BB962C8B-B14F-4D97-AF65-F5344CB8AC3E}">
        <p14:creationId xmlns:p14="http://schemas.microsoft.com/office/powerpoint/2010/main" val="3445005702"/>
      </p:ext>
    </p:extLst>
  </p:cSld>
  <p:clrMapOvr>
    <a:masterClrMapping/>
  </p:clrMapOvr>
  <mc:AlternateContent xmlns:mc="http://schemas.openxmlformats.org/markup-compatibility/2006" xmlns:p14="http://schemas.microsoft.com/office/powerpoint/2010/main">
    <mc:Choice Requires="p14">
      <p:transition spd="slow" p14:dur="2000" advTm="30647"/>
    </mc:Choice>
    <mc:Fallback xmlns="">
      <p:transition spd="slow" advTm="306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27" y="1018384"/>
            <a:ext cx="10809145" cy="5285690"/>
          </a:xfrm>
          <a:prstGeom prst="rect">
            <a:avLst/>
          </a:prstGeom>
        </p:spPr>
      </p:pic>
      <p:sp>
        <p:nvSpPr>
          <p:cNvPr id="3" name="テキスト ボックス 2">
            <a:extLst>
              <a:ext uri="{FF2B5EF4-FFF2-40B4-BE49-F238E27FC236}">
                <a16:creationId xmlns:a16="http://schemas.microsoft.com/office/drawing/2014/main" id="{31E2E027-275B-4EA5-8AE0-6FACB2D1093C}"/>
              </a:ext>
            </a:extLst>
          </p:cNvPr>
          <p:cNvSpPr txBox="1"/>
          <p:nvPr/>
        </p:nvSpPr>
        <p:spPr>
          <a:xfrm>
            <a:off x="203201" y="130631"/>
            <a:ext cx="1952779" cy="369332"/>
          </a:xfrm>
          <a:prstGeom prst="rect">
            <a:avLst/>
          </a:prstGeom>
          <a:noFill/>
        </p:spPr>
        <p:txBody>
          <a:bodyPr wrap="none" rtlCol="0">
            <a:spAutoFit/>
          </a:bodyPr>
          <a:lstStyle/>
          <a:p>
            <a:r>
              <a:rPr kumimoji="1" lang="ja-JP" altLang="en-US" b="1" dirty="0"/>
              <a:t>ユースケース記述</a:t>
            </a:r>
          </a:p>
        </p:txBody>
      </p:sp>
      <p:sp>
        <p:nvSpPr>
          <p:cNvPr id="9" name="日付プレースホルダー 8">
            <a:extLst>
              <a:ext uri="{FF2B5EF4-FFF2-40B4-BE49-F238E27FC236}">
                <a16:creationId xmlns:a16="http://schemas.microsoft.com/office/drawing/2014/main" id="{D34B8288-5EBC-4EFE-A99E-36E997C393B3}"/>
              </a:ext>
            </a:extLst>
          </p:cNvPr>
          <p:cNvSpPr>
            <a:spLocks noGrp="1"/>
          </p:cNvSpPr>
          <p:nvPr>
            <p:ph type="dt" sz="half" idx="10"/>
          </p:nvPr>
        </p:nvSpPr>
        <p:spPr/>
        <p:txBody>
          <a:bodyPr/>
          <a:lstStyle/>
          <a:p>
            <a:r>
              <a:rPr kumimoji="1" lang="en-US" altLang="ja-JP"/>
              <a:t>2021/2/22</a:t>
            </a:r>
            <a:endParaRPr kumimoji="1" lang="ja-JP" altLang="en-US"/>
          </a:p>
        </p:txBody>
      </p:sp>
      <p:sp>
        <p:nvSpPr>
          <p:cNvPr id="10" name="スライド番号プレースホルダー 9">
            <a:extLst>
              <a:ext uri="{FF2B5EF4-FFF2-40B4-BE49-F238E27FC236}">
                <a16:creationId xmlns:a16="http://schemas.microsoft.com/office/drawing/2014/main" id="{4AD8D7DF-859A-492C-B45F-F5CE21E24562}"/>
              </a:ext>
            </a:extLst>
          </p:cNvPr>
          <p:cNvSpPr>
            <a:spLocks noGrp="1"/>
          </p:cNvSpPr>
          <p:nvPr>
            <p:ph type="sldNum" sz="quarter" idx="12"/>
          </p:nvPr>
        </p:nvSpPr>
        <p:spPr/>
        <p:txBody>
          <a:bodyPr/>
          <a:lstStyle/>
          <a:p>
            <a:fld id="{F12426AD-071F-45E1-9CB1-39B7B85D4416}" type="slidenum">
              <a:rPr kumimoji="1" lang="ja-JP" altLang="en-US" smtClean="0"/>
              <a:t>10</a:t>
            </a:fld>
            <a:endParaRPr kumimoji="1" lang="ja-JP" altLang="en-US"/>
          </a:p>
        </p:txBody>
      </p:sp>
    </p:spTree>
    <p:extLst>
      <p:ext uri="{BB962C8B-B14F-4D97-AF65-F5344CB8AC3E}">
        <p14:creationId xmlns:p14="http://schemas.microsoft.com/office/powerpoint/2010/main" val="1197374031"/>
      </p:ext>
    </p:extLst>
  </p:cSld>
  <p:clrMapOvr>
    <a:masterClrMapping/>
  </p:clrMapOvr>
  <mc:AlternateContent xmlns:mc="http://schemas.openxmlformats.org/markup-compatibility/2006" xmlns:p14="http://schemas.microsoft.com/office/powerpoint/2010/main">
    <mc:Choice Requires="p14">
      <p:transition spd="slow" p14:dur="2000" advTm="100569"/>
    </mc:Choice>
    <mc:Fallback xmlns="">
      <p:transition spd="slow" advTm="10056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18" y="315297"/>
            <a:ext cx="2695194" cy="6074474"/>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619" y="315297"/>
            <a:ext cx="2920365" cy="6120765"/>
          </a:xfrm>
          <a:prstGeom prst="rect">
            <a:avLst/>
          </a:prstGeom>
        </p:spPr>
      </p:pic>
      <p:sp>
        <p:nvSpPr>
          <p:cNvPr id="4" name="テキスト ボックス 3">
            <a:extLst>
              <a:ext uri="{FF2B5EF4-FFF2-40B4-BE49-F238E27FC236}">
                <a16:creationId xmlns:a16="http://schemas.microsoft.com/office/drawing/2014/main" id="{AA5C6F6E-33A5-4C14-B7E9-0BB6EEDFE667}"/>
              </a:ext>
            </a:extLst>
          </p:cNvPr>
          <p:cNvSpPr txBox="1"/>
          <p:nvPr/>
        </p:nvSpPr>
        <p:spPr>
          <a:xfrm>
            <a:off x="203201" y="130631"/>
            <a:ext cx="1787669" cy="369332"/>
          </a:xfrm>
          <a:prstGeom prst="rect">
            <a:avLst/>
          </a:prstGeom>
          <a:noFill/>
        </p:spPr>
        <p:txBody>
          <a:bodyPr wrap="none" rtlCol="0">
            <a:spAutoFit/>
          </a:bodyPr>
          <a:lstStyle/>
          <a:p>
            <a:r>
              <a:rPr kumimoji="1" lang="ja-JP" altLang="en-US" b="1" dirty="0"/>
              <a:t>アクティビティ図</a:t>
            </a:r>
          </a:p>
        </p:txBody>
      </p:sp>
      <p:sp>
        <p:nvSpPr>
          <p:cNvPr id="10" name="日付プレースホルダー 9">
            <a:extLst>
              <a:ext uri="{FF2B5EF4-FFF2-40B4-BE49-F238E27FC236}">
                <a16:creationId xmlns:a16="http://schemas.microsoft.com/office/drawing/2014/main" id="{EC425FC5-E36D-4A74-AF09-BA243D236102}"/>
              </a:ext>
            </a:extLst>
          </p:cNvPr>
          <p:cNvSpPr>
            <a:spLocks noGrp="1"/>
          </p:cNvSpPr>
          <p:nvPr>
            <p:ph type="dt" sz="half" idx="10"/>
          </p:nvPr>
        </p:nvSpPr>
        <p:spPr/>
        <p:txBody>
          <a:bodyPr/>
          <a:lstStyle/>
          <a:p>
            <a:r>
              <a:rPr kumimoji="1" lang="en-US" altLang="ja-JP"/>
              <a:t>2021/2/22</a:t>
            </a:r>
            <a:endParaRPr kumimoji="1" lang="ja-JP" altLang="en-US"/>
          </a:p>
        </p:txBody>
      </p:sp>
      <p:sp>
        <p:nvSpPr>
          <p:cNvPr id="11" name="スライド番号プレースホルダー 10">
            <a:extLst>
              <a:ext uri="{FF2B5EF4-FFF2-40B4-BE49-F238E27FC236}">
                <a16:creationId xmlns:a16="http://schemas.microsoft.com/office/drawing/2014/main" id="{EF1375CF-6038-4FB4-9075-5E1D1C3788B2}"/>
              </a:ext>
            </a:extLst>
          </p:cNvPr>
          <p:cNvSpPr>
            <a:spLocks noGrp="1"/>
          </p:cNvSpPr>
          <p:nvPr>
            <p:ph type="sldNum" sz="quarter" idx="12"/>
          </p:nvPr>
        </p:nvSpPr>
        <p:spPr/>
        <p:txBody>
          <a:bodyPr/>
          <a:lstStyle/>
          <a:p>
            <a:fld id="{F12426AD-071F-45E1-9CB1-39B7B85D4416}" type="slidenum">
              <a:rPr kumimoji="1" lang="ja-JP" altLang="en-US" smtClean="0"/>
              <a:t>11</a:t>
            </a:fld>
            <a:endParaRPr kumimoji="1" lang="ja-JP" altLang="en-US"/>
          </a:p>
        </p:txBody>
      </p:sp>
    </p:spTree>
    <p:extLst>
      <p:ext uri="{BB962C8B-B14F-4D97-AF65-F5344CB8AC3E}">
        <p14:creationId xmlns:p14="http://schemas.microsoft.com/office/powerpoint/2010/main" val="659762873"/>
      </p:ext>
    </p:extLst>
  </p:cSld>
  <p:clrMapOvr>
    <a:masterClrMapping/>
  </p:clrMapOvr>
  <mc:AlternateContent xmlns:mc="http://schemas.openxmlformats.org/markup-compatibility/2006" xmlns:p14="http://schemas.microsoft.com/office/powerpoint/2010/main">
    <mc:Choice Requires="p14">
      <p:transition spd="slow" p14:dur="2000" advTm="26510"/>
    </mc:Choice>
    <mc:Fallback xmlns="">
      <p:transition spd="slow" advTm="265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120" y="315297"/>
            <a:ext cx="3913060" cy="6021896"/>
          </a:xfrm>
          <a:prstGeom prst="rect">
            <a:avLst/>
          </a:prstGeom>
        </p:spPr>
      </p:pic>
      <p:sp>
        <p:nvSpPr>
          <p:cNvPr id="5" name="テキスト ボックス 4">
            <a:extLst>
              <a:ext uri="{FF2B5EF4-FFF2-40B4-BE49-F238E27FC236}">
                <a16:creationId xmlns:a16="http://schemas.microsoft.com/office/drawing/2014/main" id="{FB8F4149-AC39-43FF-B054-5CBD6257E262}"/>
              </a:ext>
            </a:extLst>
          </p:cNvPr>
          <p:cNvSpPr txBox="1"/>
          <p:nvPr/>
        </p:nvSpPr>
        <p:spPr>
          <a:xfrm>
            <a:off x="203201" y="130631"/>
            <a:ext cx="1787669" cy="369332"/>
          </a:xfrm>
          <a:prstGeom prst="rect">
            <a:avLst/>
          </a:prstGeom>
          <a:noFill/>
        </p:spPr>
        <p:txBody>
          <a:bodyPr wrap="none" rtlCol="0">
            <a:spAutoFit/>
          </a:bodyPr>
          <a:lstStyle/>
          <a:p>
            <a:r>
              <a:rPr kumimoji="1" lang="ja-JP" altLang="en-US" b="1" dirty="0"/>
              <a:t>アクティビティ図</a:t>
            </a:r>
          </a:p>
        </p:txBody>
      </p:sp>
      <p:pic>
        <p:nvPicPr>
          <p:cNvPr id="6" name="図 5">
            <a:extLst>
              <a:ext uri="{FF2B5EF4-FFF2-40B4-BE49-F238E27FC236}">
                <a16:creationId xmlns:a16="http://schemas.microsoft.com/office/drawing/2014/main" id="{042EDB3E-B209-4DB3-8ABF-2933D8130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870" y="315297"/>
            <a:ext cx="3525012" cy="6085332"/>
          </a:xfrm>
          <a:prstGeom prst="rect">
            <a:avLst/>
          </a:prstGeom>
        </p:spPr>
      </p:pic>
      <p:sp>
        <p:nvSpPr>
          <p:cNvPr id="10" name="日付プレースホルダー 9">
            <a:extLst>
              <a:ext uri="{FF2B5EF4-FFF2-40B4-BE49-F238E27FC236}">
                <a16:creationId xmlns:a16="http://schemas.microsoft.com/office/drawing/2014/main" id="{0E5413CD-5335-4C36-A296-30305896F687}"/>
              </a:ext>
            </a:extLst>
          </p:cNvPr>
          <p:cNvSpPr>
            <a:spLocks noGrp="1"/>
          </p:cNvSpPr>
          <p:nvPr>
            <p:ph type="dt" sz="half" idx="10"/>
          </p:nvPr>
        </p:nvSpPr>
        <p:spPr/>
        <p:txBody>
          <a:bodyPr/>
          <a:lstStyle/>
          <a:p>
            <a:r>
              <a:rPr kumimoji="1" lang="en-US" altLang="ja-JP"/>
              <a:t>2021/2/22</a:t>
            </a:r>
            <a:endParaRPr kumimoji="1" lang="ja-JP" altLang="en-US"/>
          </a:p>
        </p:txBody>
      </p:sp>
      <p:sp>
        <p:nvSpPr>
          <p:cNvPr id="11" name="スライド番号プレースホルダー 10">
            <a:extLst>
              <a:ext uri="{FF2B5EF4-FFF2-40B4-BE49-F238E27FC236}">
                <a16:creationId xmlns:a16="http://schemas.microsoft.com/office/drawing/2014/main" id="{5AA770D2-6CC7-4C97-9E2C-7760404F5CCB}"/>
              </a:ext>
            </a:extLst>
          </p:cNvPr>
          <p:cNvSpPr>
            <a:spLocks noGrp="1"/>
          </p:cNvSpPr>
          <p:nvPr>
            <p:ph type="sldNum" sz="quarter" idx="12"/>
          </p:nvPr>
        </p:nvSpPr>
        <p:spPr/>
        <p:txBody>
          <a:bodyPr/>
          <a:lstStyle/>
          <a:p>
            <a:fld id="{F12426AD-071F-45E1-9CB1-39B7B85D4416}" type="slidenum">
              <a:rPr kumimoji="1" lang="ja-JP" altLang="en-US" smtClean="0"/>
              <a:t>12</a:t>
            </a:fld>
            <a:endParaRPr kumimoji="1" lang="ja-JP" altLang="en-US"/>
          </a:p>
        </p:txBody>
      </p:sp>
    </p:spTree>
    <p:extLst>
      <p:ext uri="{BB962C8B-B14F-4D97-AF65-F5344CB8AC3E}">
        <p14:creationId xmlns:p14="http://schemas.microsoft.com/office/powerpoint/2010/main" val="2585535825"/>
      </p:ext>
    </p:extLst>
  </p:cSld>
  <p:clrMapOvr>
    <a:masterClrMapping/>
  </p:clrMapOvr>
  <mc:AlternateContent xmlns:mc="http://schemas.openxmlformats.org/markup-compatibility/2006" xmlns:p14="http://schemas.microsoft.com/office/powerpoint/2010/main">
    <mc:Choice Requires="p14">
      <p:transition spd="slow" p14:dur="2000" advTm="17283"/>
    </mc:Choice>
    <mc:Fallback xmlns="">
      <p:transition spd="slow" advTm="172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045" y="151777"/>
            <a:ext cx="6889909" cy="6404134"/>
          </a:xfrm>
          <a:prstGeom prst="rect">
            <a:avLst/>
          </a:prstGeom>
        </p:spPr>
      </p:pic>
      <p:sp>
        <p:nvSpPr>
          <p:cNvPr id="4" name="テキスト ボックス 3">
            <a:extLst>
              <a:ext uri="{FF2B5EF4-FFF2-40B4-BE49-F238E27FC236}">
                <a16:creationId xmlns:a16="http://schemas.microsoft.com/office/drawing/2014/main" id="{97A5B69D-88EC-4D46-A1E8-7078FD11F574}"/>
              </a:ext>
            </a:extLst>
          </p:cNvPr>
          <p:cNvSpPr txBox="1"/>
          <p:nvPr/>
        </p:nvSpPr>
        <p:spPr>
          <a:xfrm>
            <a:off x="203201" y="130631"/>
            <a:ext cx="1000595" cy="369332"/>
          </a:xfrm>
          <a:prstGeom prst="rect">
            <a:avLst/>
          </a:prstGeom>
          <a:noFill/>
        </p:spPr>
        <p:txBody>
          <a:bodyPr wrap="none" rtlCol="0">
            <a:spAutoFit/>
          </a:bodyPr>
          <a:lstStyle/>
          <a:p>
            <a:r>
              <a:rPr kumimoji="1" lang="ja-JP" altLang="en-US" b="1" dirty="0"/>
              <a:t>クラス図</a:t>
            </a:r>
          </a:p>
        </p:txBody>
      </p:sp>
      <p:sp>
        <p:nvSpPr>
          <p:cNvPr id="10" name="四角形: 角を丸くする 9">
            <a:extLst>
              <a:ext uri="{FF2B5EF4-FFF2-40B4-BE49-F238E27FC236}">
                <a16:creationId xmlns:a16="http://schemas.microsoft.com/office/drawing/2014/main" id="{1AF916C4-D17F-4E0E-98F0-39D72C3416CB}"/>
              </a:ext>
            </a:extLst>
          </p:cNvPr>
          <p:cNvSpPr/>
          <p:nvPr/>
        </p:nvSpPr>
        <p:spPr>
          <a:xfrm>
            <a:off x="2467627" y="2617940"/>
            <a:ext cx="4158641" cy="392064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1932E18-AB10-4151-9C6D-665A7B7B6B71}"/>
              </a:ext>
            </a:extLst>
          </p:cNvPr>
          <p:cNvCxnSpPr>
            <a:cxnSpLocks/>
          </p:cNvCxnSpPr>
          <p:nvPr/>
        </p:nvCxnSpPr>
        <p:spPr>
          <a:xfrm>
            <a:off x="1094465" y="2129425"/>
            <a:ext cx="1373162" cy="117565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CE3C717-9DB4-4084-A3A6-B3162C47F40A}"/>
              </a:ext>
            </a:extLst>
          </p:cNvPr>
          <p:cNvSpPr txBox="1"/>
          <p:nvPr/>
        </p:nvSpPr>
        <p:spPr>
          <a:xfrm>
            <a:off x="769696" y="1760093"/>
            <a:ext cx="649537" cy="369332"/>
          </a:xfrm>
          <a:prstGeom prst="rect">
            <a:avLst/>
          </a:prstGeom>
          <a:noFill/>
        </p:spPr>
        <p:txBody>
          <a:bodyPr wrap="none" rtlCol="0">
            <a:spAutoFit/>
          </a:bodyPr>
          <a:lstStyle/>
          <a:p>
            <a:r>
              <a:rPr kumimoji="1" lang="ja-JP" altLang="en-US" b="1" dirty="0">
                <a:solidFill>
                  <a:schemeClr val="tx1">
                    <a:lumMod val="75000"/>
                    <a:lumOff val="25000"/>
                  </a:schemeClr>
                </a:solidFill>
              </a:rPr>
              <a:t>掛水</a:t>
            </a:r>
            <a:endParaRPr kumimoji="1" lang="en-US" altLang="ja-JP" b="1" dirty="0">
              <a:solidFill>
                <a:schemeClr val="tx1">
                  <a:lumMod val="75000"/>
                  <a:lumOff val="25000"/>
                </a:schemeClr>
              </a:solidFill>
            </a:endParaRPr>
          </a:p>
        </p:txBody>
      </p:sp>
      <p:sp>
        <p:nvSpPr>
          <p:cNvPr id="9" name="日付プレースホルダー 8">
            <a:extLst>
              <a:ext uri="{FF2B5EF4-FFF2-40B4-BE49-F238E27FC236}">
                <a16:creationId xmlns:a16="http://schemas.microsoft.com/office/drawing/2014/main" id="{AD6B7104-1A27-4FE9-AA0D-79072AB11D89}"/>
              </a:ext>
            </a:extLst>
          </p:cNvPr>
          <p:cNvSpPr>
            <a:spLocks noGrp="1"/>
          </p:cNvSpPr>
          <p:nvPr>
            <p:ph type="dt" sz="half" idx="10"/>
          </p:nvPr>
        </p:nvSpPr>
        <p:spPr/>
        <p:txBody>
          <a:bodyPr/>
          <a:lstStyle/>
          <a:p>
            <a:r>
              <a:rPr kumimoji="1" lang="en-US" altLang="ja-JP"/>
              <a:t>2021/2/22</a:t>
            </a:r>
            <a:endParaRPr kumimoji="1" lang="ja-JP" altLang="en-US"/>
          </a:p>
        </p:txBody>
      </p:sp>
      <p:sp>
        <p:nvSpPr>
          <p:cNvPr id="12" name="スライド番号プレースホルダー 11">
            <a:extLst>
              <a:ext uri="{FF2B5EF4-FFF2-40B4-BE49-F238E27FC236}">
                <a16:creationId xmlns:a16="http://schemas.microsoft.com/office/drawing/2014/main" id="{A743A302-7B0D-41C5-BADC-4568CC638D14}"/>
              </a:ext>
            </a:extLst>
          </p:cNvPr>
          <p:cNvSpPr>
            <a:spLocks noGrp="1"/>
          </p:cNvSpPr>
          <p:nvPr>
            <p:ph type="sldNum" sz="quarter" idx="12"/>
          </p:nvPr>
        </p:nvSpPr>
        <p:spPr/>
        <p:txBody>
          <a:bodyPr/>
          <a:lstStyle/>
          <a:p>
            <a:fld id="{F12426AD-071F-45E1-9CB1-39B7B85D4416}" type="slidenum">
              <a:rPr kumimoji="1" lang="ja-JP" altLang="en-US" smtClean="0"/>
              <a:t>13</a:t>
            </a:fld>
            <a:endParaRPr kumimoji="1" lang="ja-JP" altLang="en-US"/>
          </a:p>
        </p:txBody>
      </p:sp>
      <p:sp>
        <p:nvSpPr>
          <p:cNvPr id="14" name="四角形: 角を丸くする 13">
            <a:extLst>
              <a:ext uri="{FF2B5EF4-FFF2-40B4-BE49-F238E27FC236}">
                <a16:creationId xmlns:a16="http://schemas.microsoft.com/office/drawing/2014/main" id="{18131FAC-1BC6-4F7D-AEE1-00661ABF6C29}"/>
              </a:ext>
            </a:extLst>
          </p:cNvPr>
          <p:cNvSpPr/>
          <p:nvPr/>
        </p:nvSpPr>
        <p:spPr>
          <a:xfrm>
            <a:off x="4306396" y="360692"/>
            <a:ext cx="2319872" cy="2164915"/>
          </a:xfrm>
          <a:prstGeom prst="round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97D44812-8103-416B-8EFF-3800997E8471}"/>
              </a:ext>
            </a:extLst>
          </p:cNvPr>
          <p:cNvCxnSpPr>
            <a:cxnSpLocks/>
          </p:cNvCxnSpPr>
          <p:nvPr/>
        </p:nvCxnSpPr>
        <p:spPr>
          <a:xfrm flipV="1">
            <a:off x="6626267" y="864296"/>
            <a:ext cx="1553766" cy="11635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491DEDB-B03E-42A2-8F1A-E42E1DFD9043}"/>
              </a:ext>
            </a:extLst>
          </p:cNvPr>
          <p:cNvSpPr txBox="1"/>
          <p:nvPr/>
        </p:nvSpPr>
        <p:spPr>
          <a:xfrm>
            <a:off x="8180033" y="679630"/>
            <a:ext cx="649537" cy="369332"/>
          </a:xfrm>
          <a:prstGeom prst="rect">
            <a:avLst/>
          </a:prstGeom>
          <a:noFill/>
        </p:spPr>
        <p:txBody>
          <a:bodyPr wrap="none" rtlCol="0">
            <a:spAutoFit/>
          </a:bodyPr>
          <a:lstStyle/>
          <a:p>
            <a:r>
              <a:rPr kumimoji="1" lang="ja-JP" altLang="en-US" b="1" dirty="0">
                <a:solidFill>
                  <a:schemeClr val="tx1">
                    <a:lumMod val="75000"/>
                    <a:lumOff val="25000"/>
                  </a:schemeClr>
                </a:solidFill>
              </a:rPr>
              <a:t>小田</a:t>
            </a:r>
            <a:endParaRPr kumimoji="1" lang="en-US" altLang="ja-JP" b="1" dirty="0">
              <a:solidFill>
                <a:schemeClr val="tx1">
                  <a:lumMod val="75000"/>
                  <a:lumOff val="25000"/>
                </a:schemeClr>
              </a:solidFill>
            </a:endParaRPr>
          </a:p>
        </p:txBody>
      </p:sp>
      <p:sp>
        <p:nvSpPr>
          <p:cNvPr id="20" name="四角形: 角を丸くする 19">
            <a:extLst>
              <a:ext uri="{FF2B5EF4-FFF2-40B4-BE49-F238E27FC236}">
                <a16:creationId xmlns:a16="http://schemas.microsoft.com/office/drawing/2014/main" id="{67DA6DF5-A6F3-4540-9FA5-E82715C61D61}"/>
              </a:ext>
            </a:extLst>
          </p:cNvPr>
          <p:cNvSpPr/>
          <p:nvPr/>
        </p:nvSpPr>
        <p:spPr>
          <a:xfrm>
            <a:off x="6385303" y="3144032"/>
            <a:ext cx="3326543" cy="3620793"/>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4FA2DAA8-72CF-4185-AE18-84D148031EB7}"/>
              </a:ext>
            </a:extLst>
          </p:cNvPr>
          <p:cNvCxnSpPr>
            <a:cxnSpLocks/>
          </p:cNvCxnSpPr>
          <p:nvPr/>
        </p:nvCxnSpPr>
        <p:spPr>
          <a:xfrm flipV="1">
            <a:off x="9711846" y="3845490"/>
            <a:ext cx="1500637" cy="427507"/>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553428A-798F-44C1-B95C-02A3AC669CEE}"/>
              </a:ext>
            </a:extLst>
          </p:cNvPr>
          <p:cNvSpPr txBox="1"/>
          <p:nvPr/>
        </p:nvSpPr>
        <p:spPr>
          <a:xfrm>
            <a:off x="10887714" y="3476158"/>
            <a:ext cx="649537" cy="369332"/>
          </a:xfrm>
          <a:prstGeom prst="rect">
            <a:avLst/>
          </a:prstGeom>
          <a:noFill/>
        </p:spPr>
        <p:txBody>
          <a:bodyPr wrap="none" rtlCol="0">
            <a:spAutoFit/>
          </a:bodyPr>
          <a:lstStyle/>
          <a:p>
            <a:r>
              <a:rPr kumimoji="1" lang="ja-JP" altLang="en-US" b="1" dirty="0">
                <a:solidFill>
                  <a:schemeClr val="tx1">
                    <a:lumMod val="75000"/>
                    <a:lumOff val="25000"/>
                  </a:schemeClr>
                </a:solidFill>
              </a:rPr>
              <a:t>稲田</a:t>
            </a:r>
            <a:endParaRPr kumimoji="1" lang="en-US" altLang="ja-JP" b="1" dirty="0">
              <a:solidFill>
                <a:schemeClr val="tx1">
                  <a:lumMod val="75000"/>
                  <a:lumOff val="25000"/>
                </a:schemeClr>
              </a:solidFill>
            </a:endParaRPr>
          </a:p>
        </p:txBody>
      </p:sp>
      <p:sp>
        <p:nvSpPr>
          <p:cNvPr id="24" name="四角形: 角を丸くする 23">
            <a:extLst>
              <a:ext uri="{FF2B5EF4-FFF2-40B4-BE49-F238E27FC236}">
                <a16:creationId xmlns:a16="http://schemas.microsoft.com/office/drawing/2014/main" id="{28A4765A-F047-4623-BD1D-E9EA9F33CFA5}"/>
              </a:ext>
            </a:extLst>
          </p:cNvPr>
          <p:cNvSpPr/>
          <p:nvPr/>
        </p:nvSpPr>
        <p:spPr>
          <a:xfrm>
            <a:off x="4650074" y="4017630"/>
            <a:ext cx="1755937" cy="229165"/>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44026BDF-BE7D-4F27-B045-E7B27052E7ED}"/>
              </a:ext>
            </a:extLst>
          </p:cNvPr>
          <p:cNvCxnSpPr>
            <a:cxnSpLocks/>
          </p:cNvCxnSpPr>
          <p:nvPr/>
        </p:nvCxnSpPr>
        <p:spPr>
          <a:xfrm flipV="1">
            <a:off x="1782453" y="4132213"/>
            <a:ext cx="2865543" cy="100768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0093605-10AD-4F90-AA25-365DB3919E66}"/>
              </a:ext>
            </a:extLst>
          </p:cNvPr>
          <p:cNvSpPr txBox="1"/>
          <p:nvPr/>
        </p:nvSpPr>
        <p:spPr>
          <a:xfrm>
            <a:off x="1461416" y="5136677"/>
            <a:ext cx="649537" cy="369332"/>
          </a:xfrm>
          <a:prstGeom prst="rect">
            <a:avLst/>
          </a:prstGeom>
          <a:noFill/>
        </p:spPr>
        <p:txBody>
          <a:bodyPr wrap="none" rtlCol="0">
            <a:spAutoFit/>
          </a:bodyPr>
          <a:lstStyle/>
          <a:p>
            <a:r>
              <a:rPr kumimoji="1" lang="ja-JP" altLang="en-US" b="1" dirty="0">
                <a:solidFill>
                  <a:schemeClr val="tx1">
                    <a:lumMod val="75000"/>
                    <a:lumOff val="25000"/>
                  </a:schemeClr>
                </a:solidFill>
              </a:rPr>
              <a:t>伊藤</a:t>
            </a:r>
            <a:endParaRPr kumimoji="1" lang="en-US" altLang="ja-JP" b="1" dirty="0">
              <a:solidFill>
                <a:schemeClr val="tx1">
                  <a:lumMod val="75000"/>
                  <a:lumOff val="25000"/>
                </a:schemeClr>
              </a:solidFill>
            </a:endParaRPr>
          </a:p>
        </p:txBody>
      </p:sp>
    </p:spTree>
    <p:extLst>
      <p:ext uri="{BB962C8B-B14F-4D97-AF65-F5344CB8AC3E}">
        <p14:creationId xmlns:p14="http://schemas.microsoft.com/office/powerpoint/2010/main" val="1035157696"/>
      </p:ext>
    </p:extLst>
  </p:cSld>
  <p:clrMapOvr>
    <a:masterClrMapping/>
  </p:clrMapOvr>
  <mc:AlternateContent xmlns:mc="http://schemas.openxmlformats.org/markup-compatibility/2006" xmlns:p14="http://schemas.microsoft.com/office/powerpoint/2010/main">
    <mc:Choice Requires="p14">
      <p:transition spd="slow" p14:dur="2000" advTm="21677"/>
    </mc:Choice>
    <mc:Fallback xmlns="">
      <p:transition spd="slow" advTm="216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107" y="499963"/>
            <a:ext cx="7423785" cy="6180773"/>
          </a:xfrm>
          <a:prstGeom prst="rect">
            <a:avLst/>
          </a:prstGeom>
        </p:spPr>
      </p:pic>
      <p:sp>
        <p:nvSpPr>
          <p:cNvPr id="4" name="テキスト ボックス 3">
            <a:extLst>
              <a:ext uri="{FF2B5EF4-FFF2-40B4-BE49-F238E27FC236}">
                <a16:creationId xmlns:a16="http://schemas.microsoft.com/office/drawing/2014/main" id="{609450CD-43CD-496C-95B6-C96D9A30036A}"/>
              </a:ext>
            </a:extLst>
          </p:cNvPr>
          <p:cNvSpPr txBox="1"/>
          <p:nvPr/>
        </p:nvSpPr>
        <p:spPr>
          <a:xfrm>
            <a:off x="203201" y="130631"/>
            <a:ext cx="1483098" cy="369332"/>
          </a:xfrm>
          <a:prstGeom prst="rect">
            <a:avLst/>
          </a:prstGeom>
          <a:noFill/>
        </p:spPr>
        <p:txBody>
          <a:bodyPr wrap="none" rtlCol="0">
            <a:spAutoFit/>
          </a:bodyPr>
          <a:lstStyle/>
          <a:p>
            <a:r>
              <a:rPr kumimoji="1" lang="ja-JP" altLang="en-US" b="1" dirty="0"/>
              <a:t>シーケンス図</a:t>
            </a:r>
          </a:p>
        </p:txBody>
      </p:sp>
      <p:sp>
        <p:nvSpPr>
          <p:cNvPr id="2" name="テキスト ボックス 1"/>
          <p:cNvSpPr txBox="1"/>
          <p:nvPr/>
        </p:nvSpPr>
        <p:spPr>
          <a:xfrm>
            <a:off x="1791730" y="192186"/>
            <a:ext cx="1923925" cy="307777"/>
          </a:xfrm>
          <a:prstGeom prst="rect">
            <a:avLst/>
          </a:prstGeom>
          <a:noFill/>
        </p:spPr>
        <p:txBody>
          <a:bodyPr wrap="none" rtlCol="0">
            <a:spAutoFit/>
          </a:bodyPr>
          <a:lstStyle/>
          <a:p>
            <a:r>
              <a:rPr kumimoji="1" lang="ja-JP" altLang="en-US" sz="1400" dirty="0"/>
              <a:t>「室内環境を監視する」</a:t>
            </a:r>
          </a:p>
        </p:txBody>
      </p:sp>
      <p:sp>
        <p:nvSpPr>
          <p:cNvPr id="5" name="四角形: 対角を丸める 4">
            <a:extLst>
              <a:ext uri="{FF2B5EF4-FFF2-40B4-BE49-F238E27FC236}">
                <a16:creationId xmlns:a16="http://schemas.microsoft.com/office/drawing/2014/main" id="{8B8D7BE4-382B-45A6-8A2A-91EBBDA3FEC9}"/>
              </a:ext>
            </a:extLst>
          </p:cNvPr>
          <p:cNvSpPr/>
          <p:nvPr/>
        </p:nvSpPr>
        <p:spPr>
          <a:xfrm>
            <a:off x="7487324" y="4317038"/>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一定時間連続的に</a:t>
            </a:r>
            <a:endParaRPr kumimoji="1" lang="en-US" altLang="ja-JP" sz="1600" dirty="0"/>
          </a:p>
          <a:p>
            <a:pPr algn="ctr"/>
            <a:r>
              <a:rPr kumimoji="1" lang="ja-JP" altLang="en-US" sz="1600" dirty="0"/>
              <a:t>計測された値</a:t>
            </a:r>
          </a:p>
        </p:txBody>
      </p:sp>
      <p:sp>
        <p:nvSpPr>
          <p:cNvPr id="11" name="日付プレースホルダー 10">
            <a:extLst>
              <a:ext uri="{FF2B5EF4-FFF2-40B4-BE49-F238E27FC236}">
                <a16:creationId xmlns:a16="http://schemas.microsoft.com/office/drawing/2014/main" id="{A081FE1F-2D8B-4357-8758-EBCDB1DEB4B4}"/>
              </a:ext>
            </a:extLst>
          </p:cNvPr>
          <p:cNvSpPr>
            <a:spLocks noGrp="1"/>
          </p:cNvSpPr>
          <p:nvPr>
            <p:ph type="dt" sz="half" idx="10"/>
          </p:nvPr>
        </p:nvSpPr>
        <p:spPr/>
        <p:txBody>
          <a:bodyPr/>
          <a:lstStyle/>
          <a:p>
            <a:r>
              <a:rPr kumimoji="1" lang="en-US" altLang="ja-JP"/>
              <a:t>2021/2/22</a:t>
            </a:r>
            <a:endParaRPr kumimoji="1" lang="ja-JP" altLang="en-US"/>
          </a:p>
        </p:txBody>
      </p:sp>
      <p:sp>
        <p:nvSpPr>
          <p:cNvPr id="12" name="スライド番号プレースホルダー 11">
            <a:extLst>
              <a:ext uri="{FF2B5EF4-FFF2-40B4-BE49-F238E27FC236}">
                <a16:creationId xmlns:a16="http://schemas.microsoft.com/office/drawing/2014/main" id="{CF1A4C61-D32D-4124-B1DA-70B71274F019}"/>
              </a:ext>
            </a:extLst>
          </p:cNvPr>
          <p:cNvSpPr>
            <a:spLocks noGrp="1"/>
          </p:cNvSpPr>
          <p:nvPr>
            <p:ph type="sldNum" sz="quarter" idx="12"/>
          </p:nvPr>
        </p:nvSpPr>
        <p:spPr/>
        <p:txBody>
          <a:bodyPr/>
          <a:lstStyle/>
          <a:p>
            <a:fld id="{F12426AD-071F-45E1-9CB1-39B7B85D4416}" type="slidenum">
              <a:rPr kumimoji="1" lang="ja-JP" altLang="en-US" smtClean="0"/>
              <a:t>14</a:t>
            </a:fld>
            <a:endParaRPr kumimoji="1" lang="ja-JP" altLang="en-US"/>
          </a:p>
        </p:txBody>
      </p:sp>
    </p:spTree>
    <p:extLst>
      <p:ext uri="{BB962C8B-B14F-4D97-AF65-F5344CB8AC3E}">
        <p14:creationId xmlns:p14="http://schemas.microsoft.com/office/powerpoint/2010/main" val="675084895"/>
      </p:ext>
    </p:extLst>
  </p:cSld>
  <p:clrMapOvr>
    <a:masterClrMapping/>
  </p:clrMapOvr>
  <mc:AlternateContent xmlns:mc="http://schemas.openxmlformats.org/markup-compatibility/2006" xmlns:p14="http://schemas.microsoft.com/office/powerpoint/2010/main">
    <mc:Choice Requires="p14">
      <p:transition spd="slow" p14:dur="2000" advTm="26383"/>
    </mc:Choice>
    <mc:Fallback xmlns="">
      <p:transition spd="slow" advTm="2638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8CDD34E-2980-4769-A8C7-D7C618C06CFE}"/>
              </a:ext>
            </a:extLst>
          </p:cNvPr>
          <p:cNvSpPr txBox="1"/>
          <p:nvPr/>
        </p:nvSpPr>
        <p:spPr>
          <a:xfrm>
            <a:off x="203201" y="130631"/>
            <a:ext cx="1483098" cy="369332"/>
          </a:xfrm>
          <a:prstGeom prst="rect">
            <a:avLst/>
          </a:prstGeom>
          <a:noFill/>
        </p:spPr>
        <p:txBody>
          <a:bodyPr wrap="none" rtlCol="0">
            <a:spAutoFit/>
          </a:bodyPr>
          <a:lstStyle/>
          <a:p>
            <a:r>
              <a:rPr kumimoji="1" lang="ja-JP" altLang="en-US" b="1" dirty="0"/>
              <a:t>シーケンス図</a:t>
            </a:r>
          </a:p>
        </p:txBody>
      </p:sp>
      <p:sp>
        <p:nvSpPr>
          <p:cNvPr id="4" name="テキスト ボックス 3"/>
          <p:cNvSpPr txBox="1"/>
          <p:nvPr/>
        </p:nvSpPr>
        <p:spPr>
          <a:xfrm>
            <a:off x="1791730" y="192186"/>
            <a:ext cx="1925527" cy="307777"/>
          </a:xfrm>
          <a:prstGeom prst="rect">
            <a:avLst/>
          </a:prstGeom>
          <a:noFill/>
        </p:spPr>
        <p:txBody>
          <a:bodyPr wrap="none" rtlCol="0">
            <a:spAutoFit/>
          </a:bodyPr>
          <a:lstStyle/>
          <a:p>
            <a:r>
              <a:rPr kumimoji="1" lang="ja-JP" altLang="en-US" sz="1400" dirty="0"/>
              <a:t>「換気要請の受け取り」</a:t>
            </a:r>
          </a:p>
        </p:txBody>
      </p:sp>
      <p:pic>
        <p:nvPicPr>
          <p:cNvPr id="6" name="図 5" descr="ダイアグラム, 概略図&#10;&#10;自動的に生成された説明">
            <a:extLst>
              <a:ext uri="{FF2B5EF4-FFF2-40B4-BE49-F238E27FC236}">
                <a16:creationId xmlns:a16="http://schemas.microsoft.com/office/drawing/2014/main" id="{7EFE200D-C3F1-4F7D-8446-CC61E97FB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749" y="499963"/>
            <a:ext cx="9346502" cy="5906072"/>
          </a:xfrm>
          <a:prstGeom prst="rect">
            <a:avLst/>
          </a:prstGeom>
        </p:spPr>
      </p:pic>
      <p:sp>
        <p:nvSpPr>
          <p:cNvPr id="7" name="四角形: 対角を丸める 6">
            <a:extLst>
              <a:ext uri="{FF2B5EF4-FFF2-40B4-BE49-F238E27FC236}">
                <a16:creationId xmlns:a16="http://schemas.microsoft.com/office/drawing/2014/main" id="{A582CBAC-131C-4C42-A460-E8EF0EE63CA5}"/>
              </a:ext>
            </a:extLst>
          </p:cNvPr>
          <p:cNvSpPr/>
          <p:nvPr/>
        </p:nvSpPr>
        <p:spPr>
          <a:xfrm>
            <a:off x="6708253" y="4810169"/>
            <a:ext cx="2320568" cy="720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滞在人数が少ない場合、換気要請のみ</a:t>
            </a:r>
          </a:p>
        </p:txBody>
      </p:sp>
      <p:sp>
        <p:nvSpPr>
          <p:cNvPr id="11" name="日付プレースホルダー 10">
            <a:extLst>
              <a:ext uri="{FF2B5EF4-FFF2-40B4-BE49-F238E27FC236}">
                <a16:creationId xmlns:a16="http://schemas.microsoft.com/office/drawing/2014/main" id="{248AB27B-9E6A-4C57-9239-912194EAD467}"/>
              </a:ext>
            </a:extLst>
          </p:cNvPr>
          <p:cNvSpPr>
            <a:spLocks noGrp="1"/>
          </p:cNvSpPr>
          <p:nvPr>
            <p:ph type="dt" sz="half" idx="10"/>
          </p:nvPr>
        </p:nvSpPr>
        <p:spPr/>
        <p:txBody>
          <a:bodyPr/>
          <a:lstStyle/>
          <a:p>
            <a:r>
              <a:rPr kumimoji="1" lang="en-US" altLang="ja-JP"/>
              <a:t>2021/2/22</a:t>
            </a:r>
            <a:endParaRPr kumimoji="1" lang="ja-JP" altLang="en-US"/>
          </a:p>
        </p:txBody>
      </p:sp>
      <p:sp>
        <p:nvSpPr>
          <p:cNvPr id="12" name="スライド番号プレースホルダー 11">
            <a:extLst>
              <a:ext uri="{FF2B5EF4-FFF2-40B4-BE49-F238E27FC236}">
                <a16:creationId xmlns:a16="http://schemas.microsoft.com/office/drawing/2014/main" id="{05FF2CC4-A971-40F3-B6D0-FB21684606B0}"/>
              </a:ext>
            </a:extLst>
          </p:cNvPr>
          <p:cNvSpPr>
            <a:spLocks noGrp="1"/>
          </p:cNvSpPr>
          <p:nvPr>
            <p:ph type="sldNum" sz="quarter" idx="12"/>
          </p:nvPr>
        </p:nvSpPr>
        <p:spPr/>
        <p:txBody>
          <a:bodyPr/>
          <a:lstStyle/>
          <a:p>
            <a:fld id="{F12426AD-071F-45E1-9CB1-39B7B85D4416}" type="slidenum">
              <a:rPr kumimoji="1" lang="ja-JP" altLang="en-US" smtClean="0"/>
              <a:t>15</a:t>
            </a:fld>
            <a:endParaRPr kumimoji="1" lang="ja-JP" altLang="en-US"/>
          </a:p>
        </p:txBody>
      </p:sp>
    </p:spTree>
    <p:extLst>
      <p:ext uri="{BB962C8B-B14F-4D97-AF65-F5344CB8AC3E}">
        <p14:creationId xmlns:p14="http://schemas.microsoft.com/office/powerpoint/2010/main" val="2779279754"/>
      </p:ext>
    </p:extLst>
  </p:cSld>
  <p:clrMapOvr>
    <a:masterClrMapping/>
  </p:clrMapOvr>
  <mc:AlternateContent xmlns:mc="http://schemas.openxmlformats.org/markup-compatibility/2006" xmlns:p14="http://schemas.microsoft.com/office/powerpoint/2010/main">
    <mc:Choice Requires="p14">
      <p:transition spd="slow" p14:dur="2000" advTm="22109"/>
    </mc:Choice>
    <mc:Fallback xmlns="">
      <p:transition spd="slow" advTm="2210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3608" y="1912776"/>
            <a:ext cx="5724644" cy="1569660"/>
          </a:xfrm>
          <a:prstGeom prst="rect">
            <a:avLst/>
          </a:prstGeom>
          <a:noFill/>
        </p:spPr>
        <p:txBody>
          <a:bodyPr wrap="none" rtlCol="0">
            <a:spAutoFit/>
          </a:bodyPr>
          <a:lstStyle/>
          <a:p>
            <a:r>
              <a:rPr kumimoji="1" lang="ja-JP" altLang="en-US" sz="9600" dirty="0"/>
              <a:t>実装・検証</a:t>
            </a:r>
          </a:p>
        </p:txBody>
      </p:sp>
      <p:sp>
        <p:nvSpPr>
          <p:cNvPr id="8" name="日付プレースホルダー 7">
            <a:extLst>
              <a:ext uri="{FF2B5EF4-FFF2-40B4-BE49-F238E27FC236}">
                <a16:creationId xmlns:a16="http://schemas.microsoft.com/office/drawing/2014/main" id="{58135EF5-6AB4-4D77-A7D8-D5AFD078B292}"/>
              </a:ext>
            </a:extLst>
          </p:cNvPr>
          <p:cNvSpPr>
            <a:spLocks noGrp="1"/>
          </p:cNvSpPr>
          <p:nvPr>
            <p:ph type="dt" sz="half" idx="10"/>
          </p:nvPr>
        </p:nvSpPr>
        <p:spPr/>
        <p:txBody>
          <a:bodyPr/>
          <a:lstStyle/>
          <a:p>
            <a:r>
              <a:rPr kumimoji="1" lang="en-US" altLang="ja-JP"/>
              <a:t>2021/2/22</a:t>
            </a:r>
            <a:endParaRPr kumimoji="1" lang="ja-JP" altLang="en-US"/>
          </a:p>
        </p:txBody>
      </p:sp>
      <p:sp>
        <p:nvSpPr>
          <p:cNvPr id="9" name="スライド番号プレースホルダー 8">
            <a:extLst>
              <a:ext uri="{FF2B5EF4-FFF2-40B4-BE49-F238E27FC236}">
                <a16:creationId xmlns:a16="http://schemas.microsoft.com/office/drawing/2014/main" id="{CD96BEA1-82FB-4EAB-8CF4-337553188FE7}"/>
              </a:ext>
            </a:extLst>
          </p:cNvPr>
          <p:cNvSpPr>
            <a:spLocks noGrp="1"/>
          </p:cNvSpPr>
          <p:nvPr>
            <p:ph type="sldNum" sz="quarter" idx="12"/>
          </p:nvPr>
        </p:nvSpPr>
        <p:spPr/>
        <p:txBody>
          <a:bodyPr/>
          <a:lstStyle/>
          <a:p>
            <a:fld id="{F12426AD-071F-45E1-9CB1-39B7B85D4416}" type="slidenum">
              <a:rPr kumimoji="1" lang="ja-JP" altLang="en-US" smtClean="0"/>
              <a:t>16</a:t>
            </a:fld>
            <a:endParaRPr kumimoji="1" lang="ja-JP" altLang="en-US"/>
          </a:p>
        </p:txBody>
      </p:sp>
    </p:spTree>
    <p:extLst>
      <p:ext uri="{BB962C8B-B14F-4D97-AF65-F5344CB8AC3E}">
        <p14:creationId xmlns:p14="http://schemas.microsoft.com/office/powerpoint/2010/main" val="7124393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9602" y="2223663"/>
            <a:ext cx="5122967" cy="3842807"/>
          </a:xfrm>
          <a:prstGeom prst="rect">
            <a:avLst/>
          </a:prstGeom>
        </p:spPr>
      </p:pic>
      <p:sp>
        <p:nvSpPr>
          <p:cNvPr id="2" name="タイトル 1">
            <a:extLst>
              <a:ext uri="{FF2B5EF4-FFF2-40B4-BE49-F238E27FC236}">
                <a16:creationId xmlns:a16="http://schemas.microsoft.com/office/drawing/2014/main" id="{C1EFFAC7-FEE5-44C7-B548-5124E3D112F0}"/>
              </a:ext>
            </a:extLst>
          </p:cNvPr>
          <p:cNvSpPr>
            <a:spLocks noGrp="1"/>
          </p:cNvSpPr>
          <p:nvPr>
            <p:ph type="title"/>
          </p:nvPr>
        </p:nvSpPr>
        <p:spPr/>
        <p:txBody>
          <a:bodyPr/>
          <a:lstStyle/>
          <a:p>
            <a:r>
              <a:rPr kumimoji="1" lang="ja-JP" altLang="en-US" dirty="0"/>
              <a:t>エッジサーバ側の機能</a:t>
            </a:r>
            <a:r>
              <a:rPr lang="ja-JP" altLang="en-US" dirty="0"/>
              <a:t>の実装</a:t>
            </a:r>
            <a:endParaRPr kumimoji="1" lang="ja-JP" altLang="en-US" dirty="0"/>
          </a:p>
        </p:txBody>
      </p:sp>
      <p:sp>
        <p:nvSpPr>
          <p:cNvPr id="3" name="テキスト ボックス 2">
            <a:extLst>
              <a:ext uri="{FF2B5EF4-FFF2-40B4-BE49-F238E27FC236}">
                <a16:creationId xmlns:a16="http://schemas.microsoft.com/office/drawing/2014/main" id="{BBB5A312-A8F6-4CD0-8AD3-511DDC9ED825}"/>
              </a:ext>
            </a:extLst>
          </p:cNvPr>
          <p:cNvSpPr txBox="1"/>
          <p:nvPr/>
        </p:nvSpPr>
        <p:spPr>
          <a:xfrm>
            <a:off x="326655" y="2343619"/>
            <a:ext cx="6312947" cy="3353097"/>
          </a:xfrm>
          <a:prstGeom prst="rect">
            <a:avLst/>
          </a:prstGeom>
          <a:noFill/>
        </p:spPr>
        <p:txBody>
          <a:bodyPr wrap="none" rtlCol="0">
            <a:spAutoFit/>
          </a:bodyPr>
          <a:lstStyle/>
          <a:p>
            <a:pPr>
              <a:lnSpc>
                <a:spcPct val="150000"/>
              </a:lnSpc>
            </a:pPr>
            <a:r>
              <a:rPr kumimoji="1" lang="ja-JP" altLang="en-US" sz="2400" dirty="0">
                <a:solidFill>
                  <a:schemeClr val="tx1">
                    <a:lumMod val="75000"/>
                    <a:lumOff val="25000"/>
                  </a:schemeClr>
                </a:solidFill>
              </a:rPr>
              <a:t>・センサデバイス、室外デバイスとの通信</a:t>
            </a:r>
            <a:endParaRPr kumimoji="1" lang="en-US" altLang="ja-JP" sz="2400" dirty="0">
              <a:solidFill>
                <a:schemeClr val="tx1">
                  <a:lumMod val="75000"/>
                  <a:lumOff val="25000"/>
                </a:schemeClr>
              </a:solidFill>
            </a:endParaRPr>
          </a:p>
          <a:p>
            <a:pPr>
              <a:lnSpc>
                <a:spcPct val="150000"/>
              </a:lnSpc>
            </a:pPr>
            <a:r>
              <a:rPr kumimoji="1" lang="ja-JP" altLang="en-US" sz="2400" dirty="0">
                <a:solidFill>
                  <a:schemeClr val="tx1">
                    <a:lumMod val="75000"/>
                    <a:lumOff val="25000"/>
                  </a:schemeClr>
                </a:solidFill>
              </a:rPr>
              <a:t>・カメラによる室内画像取得</a:t>
            </a:r>
            <a:endParaRPr kumimoji="1" lang="en-US" altLang="ja-JP" sz="2400" dirty="0">
              <a:solidFill>
                <a:schemeClr val="tx1">
                  <a:lumMod val="75000"/>
                  <a:lumOff val="25000"/>
                </a:schemeClr>
              </a:solidFill>
            </a:endParaRPr>
          </a:p>
          <a:p>
            <a:pPr>
              <a:lnSpc>
                <a:spcPct val="150000"/>
              </a:lnSpc>
            </a:pPr>
            <a:r>
              <a:rPr kumimoji="1" lang="ja-JP" altLang="en-US" sz="2400" dirty="0">
                <a:solidFill>
                  <a:schemeClr val="tx1">
                    <a:lumMod val="75000"/>
                    <a:lumOff val="25000"/>
                  </a:schemeClr>
                </a:solidFill>
              </a:rPr>
              <a:t>・データベース操作　</a:t>
            </a:r>
            <a:endParaRPr kumimoji="1" lang="en-US" altLang="ja-JP" sz="2400" dirty="0">
              <a:solidFill>
                <a:schemeClr val="tx1">
                  <a:lumMod val="75000"/>
                  <a:lumOff val="25000"/>
                </a:schemeClr>
              </a:solidFill>
            </a:endParaRPr>
          </a:p>
          <a:p>
            <a:pPr>
              <a:lnSpc>
                <a:spcPct val="150000"/>
              </a:lnSpc>
            </a:pPr>
            <a:r>
              <a:rPr kumimoji="1" lang="en-US" altLang="ja-JP" sz="2400" dirty="0">
                <a:solidFill>
                  <a:schemeClr val="tx1">
                    <a:lumMod val="75000"/>
                    <a:lumOff val="25000"/>
                  </a:schemeClr>
                </a:solidFill>
              </a:rPr>
              <a:t>  </a:t>
            </a:r>
            <a:r>
              <a:rPr kumimoji="1" lang="ja-JP" altLang="en-US" sz="2400" dirty="0">
                <a:solidFill>
                  <a:schemeClr val="tx1">
                    <a:lumMod val="75000"/>
                    <a:lumOff val="25000"/>
                  </a:schemeClr>
                </a:solidFill>
              </a:rPr>
              <a:t>（受信データの格納、必要なデータの取り出し）</a:t>
            </a:r>
            <a:endParaRPr kumimoji="1" lang="en-US" altLang="ja-JP" sz="2400" dirty="0">
              <a:solidFill>
                <a:schemeClr val="tx1">
                  <a:lumMod val="75000"/>
                  <a:lumOff val="25000"/>
                </a:schemeClr>
              </a:solidFill>
            </a:endParaRPr>
          </a:p>
          <a:p>
            <a:pPr>
              <a:lnSpc>
                <a:spcPct val="150000"/>
              </a:lnSpc>
            </a:pPr>
            <a:r>
              <a:rPr kumimoji="1" lang="ja-JP" altLang="en-US" sz="2400" dirty="0">
                <a:solidFill>
                  <a:schemeClr val="tx1">
                    <a:lumMod val="75000"/>
                    <a:lumOff val="25000"/>
                  </a:schemeClr>
                </a:solidFill>
              </a:rPr>
              <a:t>・データ分析 ⇒ 感染症予防対策の基準の設定</a:t>
            </a:r>
            <a:endParaRPr kumimoji="1" lang="en-US" altLang="ja-JP" sz="2400" dirty="0">
              <a:solidFill>
                <a:schemeClr val="tx1">
                  <a:lumMod val="75000"/>
                  <a:lumOff val="25000"/>
                </a:schemeClr>
              </a:solidFill>
            </a:endParaRPr>
          </a:p>
          <a:p>
            <a:pPr>
              <a:lnSpc>
                <a:spcPct val="150000"/>
              </a:lnSpc>
            </a:pPr>
            <a:r>
              <a:rPr kumimoji="1" lang="ja-JP" altLang="en-US" sz="2400" dirty="0">
                <a:solidFill>
                  <a:schemeClr val="tx1">
                    <a:lumMod val="75000"/>
                    <a:lumOff val="25000"/>
                  </a:schemeClr>
                </a:solidFill>
              </a:rPr>
              <a:t>・分析結果に応じた</a:t>
            </a:r>
            <a:r>
              <a:rPr kumimoji="1" lang="en-US" altLang="ja-JP" sz="2400" dirty="0">
                <a:solidFill>
                  <a:schemeClr val="tx1">
                    <a:lumMod val="75000"/>
                    <a:lumOff val="25000"/>
                  </a:schemeClr>
                </a:solidFill>
              </a:rPr>
              <a:t>LED</a:t>
            </a:r>
            <a:r>
              <a:rPr kumimoji="1" lang="ja-JP" altLang="en-US" sz="2400" dirty="0">
                <a:solidFill>
                  <a:schemeClr val="tx1">
                    <a:lumMod val="75000"/>
                    <a:lumOff val="25000"/>
                  </a:schemeClr>
                </a:solidFill>
              </a:rPr>
              <a:t>、ブザーの制御</a:t>
            </a:r>
          </a:p>
        </p:txBody>
      </p:sp>
      <p:sp>
        <p:nvSpPr>
          <p:cNvPr id="5" name="テキスト ボックス 4"/>
          <p:cNvSpPr txBox="1"/>
          <p:nvPr/>
        </p:nvSpPr>
        <p:spPr>
          <a:xfrm>
            <a:off x="7345372" y="3097370"/>
            <a:ext cx="537327" cy="369332"/>
          </a:xfrm>
          <a:prstGeom prst="rect">
            <a:avLst/>
          </a:prstGeom>
          <a:solidFill>
            <a:schemeClr val="accent3"/>
          </a:solidFill>
        </p:spPr>
        <p:txBody>
          <a:bodyPr wrap="none" rtlCol="0">
            <a:spAutoFit/>
          </a:bodyPr>
          <a:lstStyle/>
          <a:p>
            <a:r>
              <a:rPr kumimoji="1" lang="en-US" altLang="ja-JP" dirty="0"/>
              <a:t>LED</a:t>
            </a:r>
            <a:endParaRPr kumimoji="1" lang="ja-JP" altLang="en-US" dirty="0"/>
          </a:p>
        </p:txBody>
      </p:sp>
      <p:sp>
        <p:nvSpPr>
          <p:cNvPr id="6" name="テキスト ボックス 5"/>
          <p:cNvSpPr txBox="1"/>
          <p:nvPr/>
        </p:nvSpPr>
        <p:spPr>
          <a:xfrm>
            <a:off x="7033010" y="5424510"/>
            <a:ext cx="1162049" cy="369332"/>
          </a:xfrm>
          <a:prstGeom prst="rect">
            <a:avLst/>
          </a:prstGeom>
          <a:solidFill>
            <a:schemeClr val="accent3"/>
          </a:solidFill>
        </p:spPr>
        <p:txBody>
          <a:bodyPr wrap="none" rtlCol="0">
            <a:spAutoFit/>
          </a:bodyPr>
          <a:lstStyle/>
          <a:p>
            <a:r>
              <a:rPr kumimoji="1" lang="en-US" altLang="ja-JP" dirty="0"/>
              <a:t>Web</a:t>
            </a:r>
            <a:r>
              <a:rPr kumimoji="1" lang="ja-JP" altLang="en-US" dirty="0"/>
              <a:t>カメラ</a:t>
            </a:r>
          </a:p>
        </p:txBody>
      </p:sp>
      <p:sp>
        <p:nvSpPr>
          <p:cNvPr id="7" name="テキスト ボックス 6"/>
          <p:cNvSpPr txBox="1"/>
          <p:nvPr/>
        </p:nvSpPr>
        <p:spPr>
          <a:xfrm>
            <a:off x="9307987" y="4861497"/>
            <a:ext cx="1311962" cy="369332"/>
          </a:xfrm>
          <a:prstGeom prst="rect">
            <a:avLst/>
          </a:prstGeom>
          <a:solidFill>
            <a:schemeClr val="accent3"/>
          </a:solidFill>
        </p:spPr>
        <p:txBody>
          <a:bodyPr wrap="none" rtlCol="0">
            <a:spAutoFit/>
          </a:bodyPr>
          <a:lstStyle/>
          <a:p>
            <a:r>
              <a:rPr kumimoji="1" lang="en-US" altLang="ja-JP" dirty="0"/>
              <a:t>Jetson</a:t>
            </a:r>
            <a:r>
              <a:rPr kumimoji="1" lang="ja-JP" altLang="en-US" dirty="0"/>
              <a:t> </a:t>
            </a:r>
            <a:r>
              <a:rPr kumimoji="1" lang="en-US" altLang="ja-JP" dirty="0" err="1"/>
              <a:t>nano</a:t>
            </a:r>
            <a:endParaRPr kumimoji="1" lang="ja-JP" altLang="en-US" dirty="0"/>
          </a:p>
        </p:txBody>
      </p:sp>
      <p:sp>
        <p:nvSpPr>
          <p:cNvPr id="8" name="テキスト ボックス 7"/>
          <p:cNvSpPr txBox="1"/>
          <p:nvPr/>
        </p:nvSpPr>
        <p:spPr>
          <a:xfrm>
            <a:off x="10327323" y="4298484"/>
            <a:ext cx="994183" cy="369332"/>
          </a:xfrm>
          <a:prstGeom prst="rect">
            <a:avLst/>
          </a:prstGeom>
          <a:solidFill>
            <a:schemeClr val="accent3"/>
          </a:solidFill>
        </p:spPr>
        <p:txBody>
          <a:bodyPr wrap="none" rtlCol="0">
            <a:spAutoFit/>
          </a:bodyPr>
          <a:lstStyle/>
          <a:p>
            <a:r>
              <a:rPr kumimoji="1" lang="en-US" altLang="ja-JP" dirty="0"/>
              <a:t>TWELITE</a:t>
            </a:r>
            <a:endParaRPr kumimoji="1" lang="ja-JP" altLang="en-US" dirty="0"/>
          </a:p>
        </p:txBody>
      </p:sp>
      <p:sp>
        <p:nvSpPr>
          <p:cNvPr id="9" name="テキスト ボックス 8"/>
          <p:cNvSpPr txBox="1"/>
          <p:nvPr/>
        </p:nvSpPr>
        <p:spPr>
          <a:xfrm>
            <a:off x="10824414" y="3213084"/>
            <a:ext cx="840295" cy="369332"/>
          </a:xfrm>
          <a:prstGeom prst="rect">
            <a:avLst/>
          </a:prstGeom>
          <a:solidFill>
            <a:schemeClr val="accent3"/>
          </a:solidFill>
        </p:spPr>
        <p:txBody>
          <a:bodyPr wrap="none" rtlCol="0">
            <a:spAutoFit/>
          </a:bodyPr>
          <a:lstStyle/>
          <a:p>
            <a:r>
              <a:rPr kumimoji="1" lang="ja-JP" altLang="en-US" dirty="0"/>
              <a:t>ブザー</a:t>
            </a:r>
          </a:p>
        </p:txBody>
      </p:sp>
      <p:sp>
        <p:nvSpPr>
          <p:cNvPr id="15" name="日付プレースホルダー 14">
            <a:extLst>
              <a:ext uri="{FF2B5EF4-FFF2-40B4-BE49-F238E27FC236}">
                <a16:creationId xmlns:a16="http://schemas.microsoft.com/office/drawing/2014/main" id="{B3A41C77-EFBF-4BEF-BAED-501DE9896C07}"/>
              </a:ext>
            </a:extLst>
          </p:cNvPr>
          <p:cNvSpPr>
            <a:spLocks noGrp="1"/>
          </p:cNvSpPr>
          <p:nvPr>
            <p:ph type="dt" sz="half" idx="10"/>
          </p:nvPr>
        </p:nvSpPr>
        <p:spPr/>
        <p:txBody>
          <a:bodyPr/>
          <a:lstStyle/>
          <a:p>
            <a:r>
              <a:rPr kumimoji="1" lang="en-US" altLang="ja-JP"/>
              <a:t>2021/2/22</a:t>
            </a:r>
            <a:endParaRPr kumimoji="1" lang="ja-JP" altLang="en-US" dirty="0"/>
          </a:p>
        </p:txBody>
      </p:sp>
      <p:sp>
        <p:nvSpPr>
          <p:cNvPr id="16" name="スライド番号プレースホルダー 15">
            <a:extLst>
              <a:ext uri="{FF2B5EF4-FFF2-40B4-BE49-F238E27FC236}">
                <a16:creationId xmlns:a16="http://schemas.microsoft.com/office/drawing/2014/main" id="{B75074A7-A1EF-4E6C-A2B0-64BA625169D7}"/>
              </a:ext>
            </a:extLst>
          </p:cNvPr>
          <p:cNvSpPr>
            <a:spLocks noGrp="1"/>
          </p:cNvSpPr>
          <p:nvPr>
            <p:ph type="sldNum" sz="quarter" idx="12"/>
          </p:nvPr>
        </p:nvSpPr>
        <p:spPr/>
        <p:txBody>
          <a:bodyPr/>
          <a:lstStyle/>
          <a:p>
            <a:fld id="{F12426AD-071F-45E1-9CB1-39B7B85D4416}" type="slidenum">
              <a:rPr kumimoji="1" lang="ja-JP" altLang="en-US" smtClean="0"/>
              <a:pPr/>
              <a:t>17</a:t>
            </a:fld>
            <a:endParaRPr kumimoji="1" lang="ja-JP" altLang="en-US" dirty="0"/>
          </a:p>
        </p:txBody>
      </p:sp>
    </p:spTree>
    <p:extLst>
      <p:ext uri="{BB962C8B-B14F-4D97-AF65-F5344CB8AC3E}">
        <p14:creationId xmlns:p14="http://schemas.microsoft.com/office/powerpoint/2010/main" val="2501019407"/>
      </p:ext>
    </p:extLst>
  </p:cSld>
  <p:clrMapOvr>
    <a:masterClrMapping/>
  </p:clrMapOvr>
  <mc:AlternateContent xmlns:mc="http://schemas.openxmlformats.org/markup-compatibility/2006" xmlns:p14="http://schemas.microsoft.com/office/powerpoint/2010/main">
    <mc:Choice Requires="p14">
      <p:transition spd="slow" p14:dur="2000" advTm="25654"/>
    </mc:Choice>
    <mc:Fallback xmlns="">
      <p:transition spd="slow" advTm="2565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C2D0B-9FDF-465C-A0F0-25225F716C67}"/>
              </a:ext>
            </a:extLst>
          </p:cNvPr>
          <p:cNvSpPr>
            <a:spLocks noGrp="1"/>
          </p:cNvSpPr>
          <p:nvPr>
            <p:ph type="title"/>
          </p:nvPr>
        </p:nvSpPr>
        <p:spPr/>
        <p:txBody>
          <a:bodyPr/>
          <a:lstStyle/>
          <a:p>
            <a:r>
              <a:rPr lang="ja-JP" altLang="en-US" dirty="0"/>
              <a:t>総合</a:t>
            </a:r>
            <a:r>
              <a:rPr kumimoji="1" lang="ja-JP" altLang="en-US" dirty="0"/>
              <a:t>テスト　</a:t>
            </a:r>
          </a:p>
        </p:txBody>
      </p:sp>
      <p:pic>
        <p:nvPicPr>
          <p:cNvPr id="3" name="図 2">
            <a:extLst>
              <a:ext uri="{FF2B5EF4-FFF2-40B4-BE49-F238E27FC236}">
                <a16:creationId xmlns:a16="http://schemas.microsoft.com/office/drawing/2014/main" id="{7415600A-8B2A-4FF0-B5F2-B5D4441A7D52}"/>
              </a:ext>
            </a:extLst>
          </p:cNvPr>
          <p:cNvPicPr>
            <a:picLocks noChangeAspect="1"/>
          </p:cNvPicPr>
          <p:nvPr/>
        </p:nvPicPr>
        <p:blipFill>
          <a:blip r:embed="rId2"/>
          <a:stretch>
            <a:fillRect/>
          </a:stretch>
        </p:blipFill>
        <p:spPr>
          <a:xfrm>
            <a:off x="1129665" y="2070323"/>
            <a:ext cx="9932670" cy="3783330"/>
          </a:xfrm>
          <a:prstGeom prst="rect">
            <a:avLst/>
          </a:prstGeom>
        </p:spPr>
      </p:pic>
      <p:sp>
        <p:nvSpPr>
          <p:cNvPr id="9" name="日付プレースホルダー 8">
            <a:extLst>
              <a:ext uri="{FF2B5EF4-FFF2-40B4-BE49-F238E27FC236}">
                <a16:creationId xmlns:a16="http://schemas.microsoft.com/office/drawing/2014/main" id="{6116C73F-0DA3-4C72-B9AA-2006F626DB52}"/>
              </a:ext>
            </a:extLst>
          </p:cNvPr>
          <p:cNvSpPr>
            <a:spLocks noGrp="1"/>
          </p:cNvSpPr>
          <p:nvPr>
            <p:ph type="dt" sz="half" idx="10"/>
          </p:nvPr>
        </p:nvSpPr>
        <p:spPr/>
        <p:txBody>
          <a:bodyPr/>
          <a:lstStyle/>
          <a:p>
            <a:r>
              <a:rPr kumimoji="1" lang="en-US" altLang="ja-JP"/>
              <a:t>2021/2/22</a:t>
            </a:r>
            <a:endParaRPr kumimoji="1" lang="ja-JP" altLang="en-US" dirty="0"/>
          </a:p>
        </p:txBody>
      </p:sp>
      <p:sp>
        <p:nvSpPr>
          <p:cNvPr id="10" name="スライド番号プレースホルダー 9">
            <a:extLst>
              <a:ext uri="{FF2B5EF4-FFF2-40B4-BE49-F238E27FC236}">
                <a16:creationId xmlns:a16="http://schemas.microsoft.com/office/drawing/2014/main" id="{8CE873B0-2BE9-4BE3-9819-2E2ABF083CEE}"/>
              </a:ext>
            </a:extLst>
          </p:cNvPr>
          <p:cNvSpPr>
            <a:spLocks noGrp="1"/>
          </p:cNvSpPr>
          <p:nvPr>
            <p:ph type="sldNum" sz="quarter" idx="12"/>
          </p:nvPr>
        </p:nvSpPr>
        <p:spPr/>
        <p:txBody>
          <a:bodyPr/>
          <a:lstStyle/>
          <a:p>
            <a:fld id="{F12426AD-071F-45E1-9CB1-39B7B85D4416}" type="slidenum">
              <a:rPr kumimoji="1" lang="ja-JP" altLang="en-US" smtClean="0"/>
              <a:pPr/>
              <a:t>18</a:t>
            </a:fld>
            <a:endParaRPr kumimoji="1" lang="ja-JP" altLang="en-US" dirty="0"/>
          </a:p>
        </p:txBody>
      </p:sp>
    </p:spTree>
    <p:extLst>
      <p:ext uri="{BB962C8B-B14F-4D97-AF65-F5344CB8AC3E}">
        <p14:creationId xmlns:p14="http://schemas.microsoft.com/office/powerpoint/2010/main" val="1591006423"/>
      </p:ext>
    </p:extLst>
  </p:cSld>
  <p:clrMapOvr>
    <a:masterClrMapping/>
  </p:clrMapOvr>
  <mc:AlternateContent xmlns:mc="http://schemas.openxmlformats.org/markup-compatibility/2006" xmlns:p14="http://schemas.microsoft.com/office/powerpoint/2010/main">
    <mc:Choice Requires="p14">
      <p:transition spd="slow" p14:dur="2000" advTm="18270"/>
    </mc:Choice>
    <mc:Fallback xmlns="">
      <p:transition spd="slow" advTm="182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発表内容</a:t>
            </a:r>
          </a:p>
        </p:txBody>
      </p:sp>
      <p:sp>
        <p:nvSpPr>
          <p:cNvPr id="3" name="テキスト ボックス 2">
            <a:extLst>
              <a:ext uri="{FF2B5EF4-FFF2-40B4-BE49-F238E27FC236}">
                <a16:creationId xmlns:a16="http://schemas.microsoft.com/office/drawing/2014/main" id="{46DA7422-8B74-4605-A9B0-1EE3C625D57C}"/>
              </a:ext>
            </a:extLst>
          </p:cNvPr>
          <p:cNvSpPr txBox="1"/>
          <p:nvPr/>
        </p:nvSpPr>
        <p:spPr>
          <a:xfrm>
            <a:off x="1335314" y="2293258"/>
            <a:ext cx="4661854" cy="3600986"/>
          </a:xfrm>
          <a:prstGeom prst="rect">
            <a:avLst/>
          </a:prstGeom>
          <a:noFill/>
        </p:spPr>
        <p:txBody>
          <a:bodyPr wrap="none" rtlCol="0">
            <a:spAutoFit/>
          </a:bodyPr>
          <a:lstStyle/>
          <a:p>
            <a:pPr marL="285750" indent="-285750">
              <a:buFont typeface="Wingdings" panose="05000000000000000000" pitchFamily="2" charset="2"/>
              <a:buChar char="l"/>
            </a:pPr>
            <a:r>
              <a:rPr kumimoji="1" lang="ja-JP" altLang="en-US" sz="3200" dirty="0"/>
              <a:t>研究背景</a:t>
            </a:r>
            <a:endParaRPr kumimoji="1" lang="en-US" altLang="ja-JP" sz="3200" dirty="0"/>
          </a:p>
          <a:p>
            <a:pPr marL="285750" indent="-285750">
              <a:buFont typeface="Wingdings" panose="05000000000000000000" pitchFamily="2" charset="2"/>
              <a:buChar char="l"/>
            </a:pPr>
            <a:r>
              <a:rPr kumimoji="1" lang="ja-JP" altLang="en-US" sz="3200" dirty="0"/>
              <a:t>研究の目的・目標</a:t>
            </a:r>
            <a:endParaRPr kumimoji="1" lang="en-US" altLang="ja-JP" sz="3200" dirty="0"/>
          </a:p>
          <a:p>
            <a:pPr marL="285750" indent="-285750">
              <a:buFont typeface="Wingdings" panose="05000000000000000000" pitchFamily="2" charset="2"/>
              <a:buChar char="l"/>
            </a:pPr>
            <a:r>
              <a:rPr kumimoji="1" lang="ja-JP" altLang="en-US" sz="3200" dirty="0"/>
              <a:t>システム概要・開発方針</a:t>
            </a:r>
            <a:endParaRPr kumimoji="1" lang="en-US" altLang="ja-JP" sz="3200" dirty="0"/>
          </a:p>
          <a:p>
            <a:pPr marL="285750" indent="-285750">
              <a:buFont typeface="Wingdings" panose="05000000000000000000" pitchFamily="2" charset="2"/>
              <a:buChar char="l"/>
            </a:pPr>
            <a:r>
              <a:rPr kumimoji="1" lang="ja-JP" altLang="en-US" sz="3200" dirty="0"/>
              <a:t>設計</a:t>
            </a:r>
            <a:endParaRPr kumimoji="1" lang="en-US" altLang="ja-JP" sz="3200" dirty="0"/>
          </a:p>
          <a:p>
            <a:pPr marL="285750" indent="-285750">
              <a:buFont typeface="Wingdings" panose="05000000000000000000" pitchFamily="2" charset="2"/>
              <a:buChar char="l"/>
            </a:pPr>
            <a:r>
              <a:rPr kumimoji="1" lang="ja-JP" altLang="en-US" sz="3200" dirty="0"/>
              <a:t>実装・検証</a:t>
            </a:r>
            <a:endParaRPr kumimoji="1" lang="en-US" altLang="ja-JP" sz="3200" dirty="0"/>
          </a:p>
          <a:p>
            <a:pPr marL="285750" indent="-285750">
              <a:buFont typeface="Wingdings" panose="05000000000000000000" pitchFamily="2" charset="2"/>
              <a:buChar char="l"/>
            </a:pPr>
            <a:r>
              <a:rPr kumimoji="1" lang="ja-JP" altLang="en-US" sz="3200" dirty="0"/>
              <a:t>評価・考察</a:t>
            </a:r>
            <a:endParaRPr kumimoji="1" lang="en-US" altLang="ja-JP" sz="3200" dirty="0"/>
          </a:p>
          <a:p>
            <a:pPr marL="285750" indent="-285750">
              <a:buFont typeface="Wingdings" panose="05000000000000000000" pitchFamily="2" charset="2"/>
              <a:buChar char="l"/>
            </a:pPr>
            <a:endParaRPr kumimoji="1" lang="en-US" altLang="ja-JP" dirty="0"/>
          </a:p>
          <a:p>
            <a:pPr marL="285750" indent="-285750">
              <a:buFont typeface="Wingdings" panose="05000000000000000000" pitchFamily="2" charset="2"/>
              <a:buChar char="l"/>
            </a:pPr>
            <a:endParaRPr kumimoji="1" lang="en-US" altLang="ja-JP" dirty="0"/>
          </a:p>
        </p:txBody>
      </p:sp>
      <p:sp>
        <p:nvSpPr>
          <p:cNvPr id="10" name="日付プレースホルダー 9">
            <a:extLst>
              <a:ext uri="{FF2B5EF4-FFF2-40B4-BE49-F238E27FC236}">
                <a16:creationId xmlns:a16="http://schemas.microsoft.com/office/drawing/2014/main" id="{6616FE0B-A321-4CE1-B9E4-76DAEAB104B4}"/>
              </a:ext>
            </a:extLst>
          </p:cNvPr>
          <p:cNvSpPr>
            <a:spLocks noGrp="1"/>
          </p:cNvSpPr>
          <p:nvPr>
            <p:ph type="dt" sz="half" idx="10"/>
          </p:nvPr>
        </p:nvSpPr>
        <p:spPr/>
        <p:txBody>
          <a:bodyPr/>
          <a:lstStyle/>
          <a:p>
            <a:r>
              <a:rPr kumimoji="1" lang="en-US" altLang="ja-JP"/>
              <a:t>2021/2/22</a:t>
            </a:r>
            <a:endParaRPr kumimoji="1" lang="ja-JP" altLang="en-US" dirty="0"/>
          </a:p>
        </p:txBody>
      </p:sp>
      <p:sp>
        <p:nvSpPr>
          <p:cNvPr id="11" name="スライド番号プレースホルダー 10">
            <a:extLst>
              <a:ext uri="{FF2B5EF4-FFF2-40B4-BE49-F238E27FC236}">
                <a16:creationId xmlns:a16="http://schemas.microsoft.com/office/drawing/2014/main" id="{073C31CD-19C8-41BE-A85B-5DA5087F571F}"/>
              </a:ext>
            </a:extLst>
          </p:cNvPr>
          <p:cNvSpPr>
            <a:spLocks noGrp="1"/>
          </p:cNvSpPr>
          <p:nvPr>
            <p:ph type="sldNum" sz="quarter" idx="12"/>
          </p:nvPr>
        </p:nvSpPr>
        <p:spPr/>
        <p:txBody>
          <a:bodyPr/>
          <a:lstStyle/>
          <a:p>
            <a:fld id="{F12426AD-071F-45E1-9CB1-39B7B85D4416}" type="slidenum">
              <a:rPr kumimoji="1" lang="ja-JP" altLang="en-US" smtClean="0"/>
              <a:pPr/>
              <a:t>1</a:t>
            </a:fld>
            <a:endParaRPr kumimoji="1" lang="ja-JP" altLang="en-US" dirty="0"/>
          </a:p>
        </p:txBody>
      </p:sp>
    </p:spTree>
    <p:extLst>
      <p:ext uri="{BB962C8B-B14F-4D97-AF65-F5344CB8AC3E}">
        <p14:creationId xmlns:p14="http://schemas.microsoft.com/office/powerpoint/2010/main" val="2181569481"/>
      </p:ext>
    </p:extLst>
  </p:cSld>
  <p:clrMapOvr>
    <a:masterClrMapping/>
  </p:clrMapOvr>
  <mc:AlternateContent xmlns:mc="http://schemas.openxmlformats.org/markup-compatibility/2006" xmlns:p14="http://schemas.microsoft.com/office/powerpoint/2010/main">
    <mc:Choice Requires="p14">
      <p:transition spd="slow" p14:dur="2000" advTm="17092"/>
    </mc:Choice>
    <mc:Fallback xmlns="">
      <p:transition spd="slow" advTm="1709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055F8F-F7C8-48EC-A776-B6975CA71CA3}"/>
              </a:ext>
            </a:extLst>
          </p:cNvPr>
          <p:cNvSpPr>
            <a:spLocks noGrp="1"/>
          </p:cNvSpPr>
          <p:nvPr>
            <p:ph type="title"/>
          </p:nvPr>
        </p:nvSpPr>
        <p:spPr/>
        <p:txBody>
          <a:bodyPr/>
          <a:lstStyle/>
          <a:p>
            <a:r>
              <a:rPr kumimoji="1" lang="ja-JP" altLang="en-US" sz="4800" dirty="0"/>
              <a:t>疑似データを与えたテスト</a:t>
            </a:r>
            <a:endParaRPr kumimoji="1" lang="ja-JP" altLang="en-US" dirty="0"/>
          </a:p>
        </p:txBody>
      </p:sp>
      <p:pic>
        <p:nvPicPr>
          <p:cNvPr id="4" name="図 3">
            <a:extLst>
              <a:ext uri="{FF2B5EF4-FFF2-40B4-BE49-F238E27FC236}">
                <a16:creationId xmlns:a16="http://schemas.microsoft.com/office/drawing/2014/main" id="{5E210CAD-E3F1-4EAA-8E7B-98B648773EEE}"/>
              </a:ext>
            </a:extLst>
          </p:cNvPr>
          <p:cNvPicPr>
            <a:picLocks noChangeAspect="1"/>
          </p:cNvPicPr>
          <p:nvPr/>
        </p:nvPicPr>
        <p:blipFill>
          <a:blip r:embed="rId2"/>
          <a:stretch>
            <a:fillRect/>
          </a:stretch>
        </p:blipFill>
        <p:spPr>
          <a:xfrm>
            <a:off x="6786881" y="2481918"/>
            <a:ext cx="4449128" cy="4303395"/>
          </a:xfrm>
          <a:prstGeom prst="rect">
            <a:avLst/>
          </a:prstGeom>
          <a:solidFill>
            <a:schemeClr val="bg1"/>
          </a:solidFill>
        </p:spPr>
      </p:pic>
      <p:pic>
        <p:nvPicPr>
          <p:cNvPr id="5" name="図 4">
            <a:extLst>
              <a:ext uri="{FF2B5EF4-FFF2-40B4-BE49-F238E27FC236}">
                <a16:creationId xmlns:a16="http://schemas.microsoft.com/office/drawing/2014/main" id="{8C484D12-DF6D-4633-B1FF-18FC70338268}"/>
              </a:ext>
            </a:extLst>
          </p:cNvPr>
          <p:cNvPicPr>
            <a:picLocks noChangeAspect="1"/>
          </p:cNvPicPr>
          <p:nvPr/>
        </p:nvPicPr>
        <p:blipFill>
          <a:blip r:embed="rId3"/>
          <a:stretch>
            <a:fillRect/>
          </a:stretch>
        </p:blipFill>
        <p:spPr>
          <a:xfrm>
            <a:off x="1097280" y="2243793"/>
            <a:ext cx="4449128" cy="4517708"/>
          </a:xfrm>
          <a:prstGeom prst="rect">
            <a:avLst/>
          </a:prstGeom>
          <a:solidFill>
            <a:schemeClr val="bg1"/>
          </a:solidFill>
        </p:spPr>
      </p:pic>
      <p:sp>
        <p:nvSpPr>
          <p:cNvPr id="6" name="テキスト ボックス 5">
            <a:extLst>
              <a:ext uri="{FF2B5EF4-FFF2-40B4-BE49-F238E27FC236}">
                <a16:creationId xmlns:a16="http://schemas.microsoft.com/office/drawing/2014/main" id="{1CE21A0E-FAE4-4AF9-8E6F-D319275B021D}"/>
              </a:ext>
            </a:extLst>
          </p:cNvPr>
          <p:cNvSpPr txBox="1"/>
          <p:nvPr/>
        </p:nvSpPr>
        <p:spPr>
          <a:xfrm>
            <a:off x="1240774" y="1780640"/>
            <a:ext cx="4419800" cy="369332"/>
          </a:xfrm>
          <a:prstGeom prst="rect">
            <a:avLst/>
          </a:prstGeom>
          <a:noFill/>
        </p:spPr>
        <p:txBody>
          <a:bodyPr wrap="none" rtlCol="0">
            <a:spAutoFit/>
          </a:bodyPr>
          <a:lstStyle/>
          <a:p>
            <a:r>
              <a:rPr kumimoji="1" lang="ja-JP" altLang="en-US" b="1" dirty="0"/>
              <a:t>センサデバイス</a:t>
            </a:r>
            <a:r>
              <a:rPr kumimoji="1" lang="en-US" altLang="ja-JP" b="1" dirty="0"/>
              <a:t>2</a:t>
            </a:r>
            <a:r>
              <a:rPr kumimoji="1" lang="ja-JP" altLang="en-US" b="1" dirty="0"/>
              <a:t>台、</a:t>
            </a:r>
            <a:r>
              <a:rPr kumimoji="1" lang="en-US" altLang="ja-JP" b="1" dirty="0"/>
              <a:t>60</a:t>
            </a:r>
            <a:r>
              <a:rPr kumimoji="1" lang="ja-JP" altLang="en-US" b="1" dirty="0"/>
              <a:t>分間</a:t>
            </a:r>
            <a:r>
              <a:rPr kumimoji="1" lang="en-US" altLang="ja-JP" b="1" dirty="0"/>
              <a:t>20</a:t>
            </a:r>
            <a:r>
              <a:rPr kumimoji="1" lang="ja-JP" altLang="en-US" b="1" dirty="0"/>
              <a:t>回分のデータ</a:t>
            </a:r>
          </a:p>
        </p:txBody>
      </p:sp>
      <p:sp>
        <p:nvSpPr>
          <p:cNvPr id="12" name="日付プレースホルダー 11">
            <a:extLst>
              <a:ext uri="{FF2B5EF4-FFF2-40B4-BE49-F238E27FC236}">
                <a16:creationId xmlns:a16="http://schemas.microsoft.com/office/drawing/2014/main" id="{A1830F86-1051-4B9D-B915-A3F29D95A069}"/>
              </a:ext>
            </a:extLst>
          </p:cNvPr>
          <p:cNvSpPr>
            <a:spLocks noGrp="1"/>
          </p:cNvSpPr>
          <p:nvPr>
            <p:ph type="dt" sz="half" idx="10"/>
          </p:nvPr>
        </p:nvSpPr>
        <p:spPr/>
        <p:txBody>
          <a:bodyPr/>
          <a:lstStyle/>
          <a:p>
            <a:r>
              <a:rPr kumimoji="1" lang="en-US" altLang="ja-JP"/>
              <a:t>2021/2/22</a:t>
            </a:r>
            <a:endParaRPr kumimoji="1" lang="ja-JP" altLang="en-US" dirty="0"/>
          </a:p>
        </p:txBody>
      </p:sp>
      <p:sp>
        <p:nvSpPr>
          <p:cNvPr id="13" name="スライド番号プレースホルダー 12">
            <a:extLst>
              <a:ext uri="{FF2B5EF4-FFF2-40B4-BE49-F238E27FC236}">
                <a16:creationId xmlns:a16="http://schemas.microsoft.com/office/drawing/2014/main" id="{A53A5325-F3D2-41A7-A5D4-585903FE1E6D}"/>
              </a:ext>
            </a:extLst>
          </p:cNvPr>
          <p:cNvSpPr>
            <a:spLocks noGrp="1"/>
          </p:cNvSpPr>
          <p:nvPr>
            <p:ph type="sldNum" sz="quarter" idx="12"/>
          </p:nvPr>
        </p:nvSpPr>
        <p:spPr/>
        <p:txBody>
          <a:bodyPr/>
          <a:lstStyle/>
          <a:p>
            <a:fld id="{F12426AD-071F-45E1-9CB1-39B7B85D4416}" type="slidenum">
              <a:rPr kumimoji="1" lang="ja-JP" altLang="en-US" smtClean="0"/>
              <a:pPr/>
              <a:t>19</a:t>
            </a:fld>
            <a:endParaRPr kumimoji="1" lang="ja-JP" altLang="en-US" dirty="0"/>
          </a:p>
        </p:txBody>
      </p:sp>
    </p:spTree>
    <p:extLst>
      <p:ext uri="{BB962C8B-B14F-4D97-AF65-F5344CB8AC3E}">
        <p14:creationId xmlns:p14="http://schemas.microsoft.com/office/powerpoint/2010/main" val="3413793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4383091-709A-4831-82B3-9D70D574217A}"/>
              </a:ext>
            </a:extLst>
          </p:cNvPr>
          <p:cNvSpPr txBox="1"/>
          <p:nvPr/>
        </p:nvSpPr>
        <p:spPr>
          <a:xfrm>
            <a:off x="1847072" y="4648994"/>
            <a:ext cx="3429204" cy="738664"/>
          </a:xfrm>
          <a:prstGeom prst="rect">
            <a:avLst/>
          </a:prstGeom>
          <a:noFill/>
          <a:ln>
            <a:solidFill>
              <a:schemeClr val="accent2"/>
            </a:solidFill>
          </a:ln>
        </p:spPr>
        <p:txBody>
          <a:bodyPr wrap="square" rtlCol="0">
            <a:spAutoFit/>
          </a:bodyPr>
          <a:lstStyle/>
          <a:p>
            <a:r>
              <a:rPr kumimoji="1" lang="ja-JP" altLang="en-US" sz="1400" b="1" dirty="0">
                <a:solidFill>
                  <a:schemeClr val="tx1">
                    <a:lumMod val="75000"/>
                    <a:lumOff val="25000"/>
                  </a:schemeClr>
                </a:solidFill>
              </a:rPr>
              <a:t>広さ</a:t>
            </a:r>
            <a:r>
              <a:rPr kumimoji="1" lang="en-US" altLang="ja-JP" sz="1400" b="1" dirty="0">
                <a:solidFill>
                  <a:schemeClr val="tx1">
                    <a:lumMod val="75000"/>
                    <a:lumOff val="25000"/>
                  </a:schemeClr>
                </a:solidFill>
              </a:rPr>
              <a:t>100</a:t>
            </a:r>
            <a:r>
              <a:rPr kumimoji="1" lang="ja-JP" altLang="en-US" sz="1400" b="1" dirty="0">
                <a:solidFill>
                  <a:schemeClr val="tx1">
                    <a:lumMod val="75000"/>
                    <a:lumOff val="25000"/>
                  </a:schemeClr>
                </a:solidFill>
              </a:rPr>
              <a:t>平方メートル</a:t>
            </a:r>
            <a:endParaRPr kumimoji="1" lang="en-US" altLang="ja-JP" sz="1400" b="1" dirty="0">
              <a:solidFill>
                <a:schemeClr val="tx1">
                  <a:lumMod val="75000"/>
                  <a:lumOff val="25000"/>
                </a:schemeClr>
              </a:solidFill>
            </a:endParaRPr>
          </a:p>
          <a:p>
            <a:r>
              <a:rPr kumimoji="1" lang="en-US" altLang="ja-JP" sz="1400" b="1" dirty="0">
                <a:solidFill>
                  <a:schemeClr val="tx1">
                    <a:lumMod val="75000"/>
                    <a:lumOff val="25000"/>
                  </a:schemeClr>
                </a:solidFill>
              </a:rPr>
              <a:t>5</a:t>
            </a:r>
            <a:r>
              <a:rPr kumimoji="1" lang="ja-JP" altLang="en-US" sz="1400" b="1" dirty="0">
                <a:solidFill>
                  <a:schemeClr val="tx1">
                    <a:lumMod val="75000"/>
                    <a:lumOff val="25000"/>
                  </a:schemeClr>
                </a:solidFill>
              </a:rPr>
              <a:t>平方メートルに一人滞在可能</a:t>
            </a:r>
            <a:endParaRPr kumimoji="1" lang="en-US" altLang="ja-JP" sz="1400" b="1" dirty="0">
              <a:solidFill>
                <a:schemeClr val="tx1">
                  <a:lumMod val="75000"/>
                  <a:lumOff val="25000"/>
                </a:schemeClr>
              </a:solidFill>
            </a:endParaRPr>
          </a:p>
          <a:p>
            <a:r>
              <a:rPr kumimoji="1" lang="ja-JP" altLang="en-US" sz="1400" b="1" dirty="0">
                <a:solidFill>
                  <a:schemeClr val="tx1">
                    <a:lumMod val="75000"/>
                    <a:lumOff val="25000"/>
                  </a:schemeClr>
                </a:solidFill>
              </a:rPr>
              <a:t>⇒滞在可能規定人数　</a:t>
            </a:r>
            <a:r>
              <a:rPr kumimoji="1" lang="en-US" altLang="ja-JP" sz="1400" b="1" dirty="0">
                <a:solidFill>
                  <a:schemeClr val="tx1">
                    <a:lumMod val="75000"/>
                    <a:lumOff val="25000"/>
                  </a:schemeClr>
                </a:solidFill>
              </a:rPr>
              <a:t>20</a:t>
            </a:r>
            <a:r>
              <a:rPr kumimoji="1" lang="ja-JP" altLang="en-US" sz="1400" b="1" dirty="0">
                <a:solidFill>
                  <a:schemeClr val="tx1">
                    <a:lumMod val="75000"/>
                    <a:lumOff val="25000"/>
                  </a:schemeClr>
                </a:solidFill>
              </a:rPr>
              <a:t>人</a:t>
            </a:r>
            <a:endParaRPr kumimoji="1" lang="ja-JP" altLang="en-US" b="1" dirty="0">
              <a:solidFill>
                <a:schemeClr val="tx1">
                  <a:lumMod val="75000"/>
                  <a:lumOff val="25000"/>
                </a:schemeClr>
              </a:solidFill>
            </a:endParaRPr>
          </a:p>
        </p:txBody>
      </p:sp>
      <p:sp>
        <p:nvSpPr>
          <p:cNvPr id="9" name="テキスト ボックス 8">
            <a:extLst>
              <a:ext uri="{FF2B5EF4-FFF2-40B4-BE49-F238E27FC236}">
                <a16:creationId xmlns:a16="http://schemas.microsoft.com/office/drawing/2014/main" id="{1F215212-9D50-4FE2-A491-D0B73E38A42B}"/>
              </a:ext>
            </a:extLst>
          </p:cNvPr>
          <p:cNvSpPr txBox="1"/>
          <p:nvPr/>
        </p:nvSpPr>
        <p:spPr>
          <a:xfrm>
            <a:off x="641755" y="1852119"/>
            <a:ext cx="5132743" cy="1200329"/>
          </a:xfrm>
          <a:prstGeom prst="rect">
            <a:avLst/>
          </a:prstGeom>
          <a:noFill/>
          <a:ln w="19050">
            <a:solidFill>
              <a:schemeClr val="accent1"/>
            </a:solidFill>
          </a:ln>
        </p:spPr>
        <p:txBody>
          <a:bodyPr wrap="square" rtlCol="0">
            <a:spAutoFit/>
          </a:bodyPr>
          <a:lstStyle/>
          <a:p>
            <a:r>
              <a:rPr kumimoji="1" lang="ja-JP" altLang="en-US" b="1" dirty="0">
                <a:solidFill>
                  <a:schemeClr val="tx1">
                    <a:lumMod val="75000"/>
                    <a:lumOff val="25000"/>
                  </a:schemeClr>
                </a:solidFill>
              </a:rPr>
              <a:t>起動後徐々に人数が増え、二酸化炭素濃度と警戒レベルが高まり、感染リスクが高まったことを受け、換気と人数調整を行い、感染リスクが安全水準に戻される</a:t>
            </a:r>
          </a:p>
        </p:txBody>
      </p:sp>
      <p:pic>
        <p:nvPicPr>
          <p:cNvPr id="3" name="図 2"/>
          <p:cNvPicPr>
            <a:picLocks noChangeAspect="1"/>
          </p:cNvPicPr>
          <p:nvPr/>
        </p:nvPicPr>
        <p:blipFill>
          <a:blip r:embed="rId2"/>
          <a:stretch>
            <a:fillRect/>
          </a:stretch>
        </p:blipFill>
        <p:spPr>
          <a:xfrm>
            <a:off x="6109921" y="445756"/>
            <a:ext cx="4231501" cy="5781943"/>
          </a:xfrm>
          <a:prstGeom prst="rect">
            <a:avLst/>
          </a:prstGeom>
        </p:spPr>
      </p:pic>
      <p:sp>
        <p:nvSpPr>
          <p:cNvPr id="10" name="日付プレースホルダー 9">
            <a:extLst>
              <a:ext uri="{FF2B5EF4-FFF2-40B4-BE49-F238E27FC236}">
                <a16:creationId xmlns:a16="http://schemas.microsoft.com/office/drawing/2014/main" id="{775B5AA3-60AB-46EC-81D7-63C60BA72C19}"/>
              </a:ext>
            </a:extLst>
          </p:cNvPr>
          <p:cNvSpPr>
            <a:spLocks noGrp="1"/>
          </p:cNvSpPr>
          <p:nvPr>
            <p:ph type="dt" sz="half" idx="10"/>
          </p:nvPr>
        </p:nvSpPr>
        <p:spPr/>
        <p:txBody>
          <a:bodyPr/>
          <a:lstStyle/>
          <a:p>
            <a:r>
              <a:rPr kumimoji="1" lang="en-US" altLang="ja-JP"/>
              <a:t>2021/2/22</a:t>
            </a:r>
            <a:endParaRPr kumimoji="1" lang="ja-JP" altLang="en-US"/>
          </a:p>
        </p:txBody>
      </p:sp>
      <p:sp>
        <p:nvSpPr>
          <p:cNvPr id="11" name="スライド番号プレースホルダー 10">
            <a:extLst>
              <a:ext uri="{FF2B5EF4-FFF2-40B4-BE49-F238E27FC236}">
                <a16:creationId xmlns:a16="http://schemas.microsoft.com/office/drawing/2014/main" id="{CB265890-5EDE-4B38-A337-46BF7268140D}"/>
              </a:ext>
            </a:extLst>
          </p:cNvPr>
          <p:cNvSpPr>
            <a:spLocks noGrp="1"/>
          </p:cNvSpPr>
          <p:nvPr>
            <p:ph type="sldNum" sz="quarter" idx="12"/>
          </p:nvPr>
        </p:nvSpPr>
        <p:spPr/>
        <p:txBody>
          <a:bodyPr/>
          <a:lstStyle/>
          <a:p>
            <a:fld id="{F12426AD-071F-45E1-9CB1-39B7B85D4416}" type="slidenum">
              <a:rPr kumimoji="1" lang="ja-JP" altLang="en-US" smtClean="0"/>
              <a:t>20</a:t>
            </a:fld>
            <a:endParaRPr kumimoji="1" lang="ja-JP" altLang="en-US"/>
          </a:p>
        </p:txBody>
      </p:sp>
    </p:spTree>
    <p:extLst>
      <p:ext uri="{BB962C8B-B14F-4D97-AF65-F5344CB8AC3E}">
        <p14:creationId xmlns:p14="http://schemas.microsoft.com/office/powerpoint/2010/main" val="3397603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921545" y="518195"/>
            <a:ext cx="4231501" cy="5781943"/>
          </a:xfrm>
          <a:prstGeom prst="rect">
            <a:avLst/>
          </a:prstGeom>
        </p:spPr>
      </p:pic>
      <p:cxnSp>
        <p:nvCxnSpPr>
          <p:cNvPr id="4" name="直線矢印コネクタ 3">
            <a:extLst>
              <a:ext uri="{FF2B5EF4-FFF2-40B4-BE49-F238E27FC236}">
                <a16:creationId xmlns:a16="http://schemas.microsoft.com/office/drawing/2014/main" id="{88F660A0-3ED6-4E21-B5EA-7213F4FE9E12}"/>
              </a:ext>
            </a:extLst>
          </p:cNvPr>
          <p:cNvCxnSpPr>
            <a:cxnSpLocks/>
          </p:cNvCxnSpPr>
          <p:nvPr/>
        </p:nvCxnSpPr>
        <p:spPr>
          <a:xfrm flipV="1">
            <a:off x="2156315" y="2304789"/>
            <a:ext cx="3880980" cy="110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6EDD25D-87E9-48A6-8FF9-B77A0D623442}"/>
              </a:ext>
            </a:extLst>
          </p:cNvPr>
          <p:cNvCxnSpPr>
            <a:cxnSpLocks/>
          </p:cNvCxnSpPr>
          <p:nvPr/>
        </p:nvCxnSpPr>
        <p:spPr>
          <a:xfrm>
            <a:off x="2156315" y="3409167"/>
            <a:ext cx="3880980" cy="301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BDC89106-CD34-4FE2-A56B-D63C992B3175}"/>
              </a:ext>
            </a:extLst>
          </p:cNvPr>
          <p:cNvCxnSpPr>
            <a:cxnSpLocks/>
          </p:cNvCxnSpPr>
          <p:nvPr/>
        </p:nvCxnSpPr>
        <p:spPr>
          <a:xfrm>
            <a:off x="2156315" y="3409167"/>
            <a:ext cx="3880980" cy="784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四角形: 対角を丸める 13">
            <a:extLst>
              <a:ext uri="{FF2B5EF4-FFF2-40B4-BE49-F238E27FC236}">
                <a16:creationId xmlns:a16="http://schemas.microsoft.com/office/drawing/2014/main" id="{E5F4385C-94BD-4FBF-9BE3-FD5F901EC72B}"/>
              </a:ext>
            </a:extLst>
          </p:cNvPr>
          <p:cNvSpPr/>
          <p:nvPr/>
        </p:nvSpPr>
        <p:spPr>
          <a:xfrm>
            <a:off x="876573" y="3089753"/>
            <a:ext cx="1279742" cy="6388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換気要請</a:t>
            </a:r>
          </a:p>
        </p:txBody>
      </p:sp>
      <p:sp>
        <p:nvSpPr>
          <p:cNvPr id="18" name="四角形: 角を丸くする 17">
            <a:extLst>
              <a:ext uri="{FF2B5EF4-FFF2-40B4-BE49-F238E27FC236}">
                <a16:creationId xmlns:a16="http://schemas.microsoft.com/office/drawing/2014/main" id="{5AB2B8C4-7870-4029-B4A6-519127015911}"/>
              </a:ext>
            </a:extLst>
          </p:cNvPr>
          <p:cNvSpPr/>
          <p:nvPr/>
        </p:nvSpPr>
        <p:spPr>
          <a:xfrm>
            <a:off x="5794832" y="3513649"/>
            <a:ext cx="2358213" cy="576000"/>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A33B94B2-66B2-4EA0-9FC9-8CF55D5CC7B5}"/>
              </a:ext>
            </a:extLst>
          </p:cNvPr>
          <p:cNvSpPr/>
          <p:nvPr/>
        </p:nvSpPr>
        <p:spPr>
          <a:xfrm>
            <a:off x="5868870" y="3773340"/>
            <a:ext cx="2358213" cy="576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5714D104-DB3D-40B5-863A-10F2AEF97B3B}"/>
              </a:ext>
            </a:extLst>
          </p:cNvPr>
          <p:cNvCxnSpPr>
            <a:cxnSpLocks/>
            <a:endCxn id="18" idx="3"/>
          </p:cNvCxnSpPr>
          <p:nvPr/>
        </p:nvCxnSpPr>
        <p:spPr>
          <a:xfrm flipH="1">
            <a:off x="8153045" y="2505255"/>
            <a:ext cx="627700" cy="1296394"/>
          </a:xfrm>
          <a:prstGeom prst="straightConnector1">
            <a:avLst/>
          </a:prstGeom>
          <a:ln w="254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525B64E-909D-466C-9DD1-14335D0C1CDF}"/>
              </a:ext>
            </a:extLst>
          </p:cNvPr>
          <p:cNvCxnSpPr>
            <a:cxnSpLocks/>
            <a:endCxn id="20" idx="3"/>
          </p:cNvCxnSpPr>
          <p:nvPr/>
        </p:nvCxnSpPr>
        <p:spPr>
          <a:xfrm flipH="1" flipV="1">
            <a:off x="8227083" y="4061340"/>
            <a:ext cx="553660" cy="547691"/>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AC84506E-A040-4242-8225-51007444C743}"/>
              </a:ext>
            </a:extLst>
          </p:cNvPr>
          <p:cNvSpPr/>
          <p:nvPr/>
        </p:nvSpPr>
        <p:spPr>
          <a:xfrm>
            <a:off x="8780745" y="1749469"/>
            <a:ext cx="2772427" cy="914400"/>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滞在人数の増加による</a:t>
            </a:r>
            <a:endParaRPr kumimoji="1" lang="en-US" altLang="ja-JP" b="1" dirty="0">
              <a:solidFill>
                <a:schemeClr val="tx1">
                  <a:lumMod val="75000"/>
                  <a:lumOff val="25000"/>
                </a:schemeClr>
              </a:solidFill>
            </a:endParaRPr>
          </a:p>
          <a:p>
            <a:pPr algn="ctr"/>
            <a:r>
              <a:rPr kumimoji="1" lang="ja-JP" altLang="en-US" b="1" dirty="0">
                <a:solidFill>
                  <a:schemeClr val="tx1">
                    <a:lumMod val="75000"/>
                    <a:lumOff val="25000"/>
                  </a:schemeClr>
                </a:solidFill>
              </a:rPr>
              <a:t>リスクレベルの上昇</a:t>
            </a:r>
          </a:p>
        </p:txBody>
      </p:sp>
      <p:sp>
        <p:nvSpPr>
          <p:cNvPr id="29" name="正方形/長方形 28">
            <a:extLst>
              <a:ext uri="{FF2B5EF4-FFF2-40B4-BE49-F238E27FC236}">
                <a16:creationId xmlns:a16="http://schemas.microsoft.com/office/drawing/2014/main" id="{82069551-5611-426A-8AD9-E3BC522196F4}"/>
              </a:ext>
            </a:extLst>
          </p:cNvPr>
          <p:cNvSpPr/>
          <p:nvPr/>
        </p:nvSpPr>
        <p:spPr>
          <a:xfrm>
            <a:off x="8780744" y="4484367"/>
            <a:ext cx="2772427" cy="91440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lumMod val="75000"/>
                    <a:lumOff val="25000"/>
                  </a:schemeClr>
                </a:solidFill>
              </a:rPr>
              <a:t>警戒レベルの上昇による</a:t>
            </a:r>
            <a:endParaRPr kumimoji="1" lang="en-US" altLang="ja-JP" b="1" dirty="0">
              <a:solidFill>
                <a:schemeClr val="tx1">
                  <a:lumMod val="75000"/>
                  <a:lumOff val="25000"/>
                </a:schemeClr>
              </a:solidFill>
            </a:endParaRPr>
          </a:p>
          <a:p>
            <a:pPr algn="ctr"/>
            <a:r>
              <a:rPr kumimoji="1" lang="ja-JP" altLang="en-US" b="1" dirty="0">
                <a:solidFill>
                  <a:schemeClr val="tx1">
                    <a:lumMod val="75000"/>
                    <a:lumOff val="25000"/>
                  </a:schemeClr>
                </a:solidFill>
              </a:rPr>
              <a:t>リスクレベルの上昇</a:t>
            </a:r>
          </a:p>
        </p:txBody>
      </p:sp>
      <p:sp>
        <p:nvSpPr>
          <p:cNvPr id="10" name="日付プレースホルダー 9">
            <a:extLst>
              <a:ext uri="{FF2B5EF4-FFF2-40B4-BE49-F238E27FC236}">
                <a16:creationId xmlns:a16="http://schemas.microsoft.com/office/drawing/2014/main" id="{D8CE3391-4466-45E9-8B7A-545FFED5CBE7}"/>
              </a:ext>
            </a:extLst>
          </p:cNvPr>
          <p:cNvSpPr>
            <a:spLocks noGrp="1"/>
          </p:cNvSpPr>
          <p:nvPr>
            <p:ph type="dt" sz="half" idx="10"/>
          </p:nvPr>
        </p:nvSpPr>
        <p:spPr/>
        <p:txBody>
          <a:bodyPr/>
          <a:lstStyle/>
          <a:p>
            <a:r>
              <a:rPr kumimoji="1" lang="en-US" altLang="ja-JP"/>
              <a:t>2021/2/22</a:t>
            </a:r>
            <a:endParaRPr kumimoji="1" lang="ja-JP" altLang="en-US"/>
          </a:p>
        </p:txBody>
      </p:sp>
      <p:sp>
        <p:nvSpPr>
          <p:cNvPr id="12" name="スライド番号プレースホルダー 11">
            <a:extLst>
              <a:ext uri="{FF2B5EF4-FFF2-40B4-BE49-F238E27FC236}">
                <a16:creationId xmlns:a16="http://schemas.microsoft.com/office/drawing/2014/main" id="{84884EE7-2856-4741-8B53-76EE65CE40B2}"/>
              </a:ext>
            </a:extLst>
          </p:cNvPr>
          <p:cNvSpPr>
            <a:spLocks noGrp="1"/>
          </p:cNvSpPr>
          <p:nvPr>
            <p:ph type="sldNum" sz="quarter" idx="12"/>
          </p:nvPr>
        </p:nvSpPr>
        <p:spPr/>
        <p:txBody>
          <a:bodyPr/>
          <a:lstStyle/>
          <a:p>
            <a:fld id="{F12426AD-071F-45E1-9CB1-39B7B85D4416}" type="slidenum">
              <a:rPr kumimoji="1" lang="ja-JP" altLang="en-US" smtClean="0"/>
              <a:t>21</a:t>
            </a:fld>
            <a:endParaRPr kumimoji="1" lang="ja-JP" altLang="en-US"/>
          </a:p>
        </p:txBody>
      </p:sp>
    </p:spTree>
    <p:extLst>
      <p:ext uri="{BB962C8B-B14F-4D97-AF65-F5344CB8AC3E}">
        <p14:creationId xmlns:p14="http://schemas.microsoft.com/office/powerpoint/2010/main" val="190954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8"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3608" y="1912776"/>
            <a:ext cx="5724644" cy="1569660"/>
          </a:xfrm>
          <a:prstGeom prst="rect">
            <a:avLst/>
          </a:prstGeom>
          <a:noFill/>
        </p:spPr>
        <p:txBody>
          <a:bodyPr wrap="none" rtlCol="0">
            <a:spAutoFit/>
          </a:bodyPr>
          <a:lstStyle/>
          <a:p>
            <a:r>
              <a:rPr lang="ja-JP" altLang="en-US" sz="9600" dirty="0"/>
              <a:t>評価・考察</a:t>
            </a:r>
            <a:endParaRPr kumimoji="1" lang="ja-JP" altLang="en-US" sz="9600" dirty="0"/>
          </a:p>
        </p:txBody>
      </p:sp>
      <p:sp>
        <p:nvSpPr>
          <p:cNvPr id="8" name="日付プレースホルダー 7">
            <a:extLst>
              <a:ext uri="{FF2B5EF4-FFF2-40B4-BE49-F238E27FC236}">
                <a16:creationId xmlns:a16="http://schemas.microsoft.com/office/drawing/2014/main" id="{6D1F2E17-02A0-4D44-9393-37BEEF5CA581}"/>
              </a:ext>
            </a:extLst>
          </p:cNvPr>
          <p:cNvSpPr>
            <a:spLocks noGrp="1"/>
          </p:cNvSpPr>
          <p:nvPr>
            <p:ph type="dt" sz="half" idx="10"/>
          </p:nvPr>
        </p:nvSpPr>
        <p:spPr/>
        <p:txBody>
          <a:bodyPr/>
          <a:lstStyle/>
          <a:p>
            <a:r>
              <a:rPr kumimoji="1" lang="en-US" altLang="ja-JP"/>
              <a:t>2021/2/22</a:t>
            </a:r>
            <a:endParaRPr kumimoji="1" lang="ja-JP" altLang="en-US"/>
          </a:p>
        </p:txBody>
      </p:sp>
      <p:sp>
        <p:nvSpPr>
          <p:cNvPr id="9" name="スライド番号プレースホルダー 8">
            <a:extLst>
              <a:ext uri="{FF2B5EF4-FFF2-40B4-BE49-F238E27FC236}">
                <a16:creationId xmlns:a16="http://schemas.microsoft.com/office/drawing/2014/main" id="{F70544F9-BEA5-4A89-83D8-B6539A11C85C}"/>
              </a:ext>
            </a:extLst>
          </p:cNvPr>
          <p:cNvSpPr>
            <a:spLocks noGrp="1"/>
          </p:cNvSpPr>
          <p:nvPr>
            <p:ph type="sldNum" sz="quarter" idx="12"/>
          </p:nvPr>
        </p:nvSpPr>
        <p:spPr/>
        <p:txBody>
          <a:bodyPr/>
          <a:lstStyle/>
          <a:p>
            <a:fld id="{F12426AD-071F-45E1-9CB1-39B7B85D4416}" type="slidenum">
              <a:rPr kumimoji="1" lang="ja-JP" altLang="en-US" smtClean="0"/>
              <a:t>22</a:t>
            </a:fld>
            <a:endParaRPr kumimoji="1" lang="ja-JP" altLang="en-US"/>
          </a:p>
        </p:txBody>
      </p:sp>
    </p:spTree>
    <p:extLst>
      <p:ext uri="{BB962C8B-B14F-4D97-AF65-F5344CB8AC3E}">
        <p14:creationId xmlns:p14="http://schemas.microsoft.com/office/powerpoint/2010/main" val="192583267"/>
      </p:ext>
    </p:extLst>
  </p:cSld>
  <p:clrMapOvr>
    <a:masterClrMapping/>
  </p:clrMapOvr>
  <mc:AlternateContent xmlns:mc="http://schemas.openxmlformats.org/markup-compatibility/2006" xmlns:p14="http://schemas.microsoft.com/office/powerpoint/2010/main">
    <mc:Choice Requires="p14">
      <p:transition spd="slow" p14:dur="2000" advTm="4753"/>
    </mc:Choice>
    <mc:Fallback xmlns="">
      <p:transition spd="slow" advTm="475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評価</a:t>
            </a:r>
          </a:p>
        </p:txBody>
      </p:sp>
      <p:sp>
        <p:nvSpPr>
          <p:cNvPr id="3" name="テキスト ボックス 2"/>
          <p:cNvSpPr txBox="1"/>
          <p:nvPr/>
        </p:nvSpPr>
        <p:spPr>
          <a:xfrm>
            <a:off x="241495" y="2064378"/>
            <a:ext cx="11769969" cy="2985433"/>
          </a:xfrm>
          <a:prstGeom prst="rect">
            <a:avLst/>
          </a:prstGeom>
          <a:noFill/>
        </p:spPr>
        <p:txBody>
          <a:bodyPr wrap="square" rtlCol="0">
            <a:spAutoFit/>
          </a:bodyPr>
          <a:lstStyle/>
          <a:p>
            <a:endParaRPr lang="en-US" altLang="ja-JP" sz="2000" b="1" dirty="0"/>
          </a:p>
          <a:p>
            <a:r>
              <a:rPr lang="ja-JP" altLang="en-US" sz="2400" b="1" dirty="0"/>
              <a:t>・</a:t>
            </a:r>
            <a:r>
              <a:rPr lang="ja-JP" altLang="en-US" sz="2400" b="1" dirty="0">
                <a:solidFill>
                  <a:schemeClr val="accent2"/>
                </a:solidFill>
              </a:rPr>
              <a:t>感染症予防対策のルールを守ってもらうよう働きかける役割</a:t>
            </a:r>
            <a:endParaRPr lang="en-US" altLang="ja-JP" sz="2400" b="1" dirty="0">
              <a:solidFill>
                <a:schemeClr val="accent2"/>
              </a:solidFill>
            </a:endParaRPr>
          </a:p>
          <a:p>
            <a:r>
              <a:rPr lang="ja-JP" altLang="en-US" sz="2400" dirty="0">
                <a:solidFill>
                  <a:schemeClr val="tx1">
                    <a:lumMod val="75000"/>
                    <a:lumOff val="25000"/>
                  </a:schemeClr>
                </a:solidFill>
              </a:rPr>
              <a:t>室内環境に応じた換気要請の発出や、感染リスクのレベルの通知によって、換気や人数調整といった具体的なアクションを促すことが実現できている</a:t>
            </a:r>
            <a:endParaRPr lang="en-US" altLang="ja-JP" sz="2400" dirty="0">
              <a:solidFill>
                <a:schemeClr val="tx1">
                  <a:lumMod val="75000"/>
                  <a:lumOff val="25000"/>
                </a:schemeClr>
              </a:solidFill>
            </a:endParaRPr>
          </a:p>
          <a:p>
            <a:endParaRPr lang="en-US" altLang="ja-JP" sz="2400" b="1" dirty="0"/>
          </a:p>
          <a:p>
            <a:r>
              <a:rPr lang="ja-JP" altLang="en-US" sz="2400" b="1" dirty="0"/>
              <a:t>・</a:t>
            </a:r>
            <a:r>
              <a:rPr lang="ja-JP" altLang="en-US" sz="2400" b="1" dirty="0">
                <a:solidFill>
                  <a:schemeClr val="accent2"/>
                </a:solidFill>
              </a:rPr>
              <a:t>感染症予防対策の基準を動的に調整する役割</a:t>
            </a:r>
            <a:endParaRPr lang="en-US" altLang="ja-JP" sz="2400" b="1" dirty="0">
              <a:solidFill>
                <a:schemeClr val="accent2"/>
              </a:solidFill>
            </a:endParaRPr>
          </a:p>
          <a:p>
            <a:r>
              <a:rPr lang="ja-JP" altLang="en-US" sz="2400" dirty="0">
                <a:solidFill>
                  <a:schemeClr val="tx1">
                    <a:lumMod val="75000"/>
                    <a:lumOff val="25000"/>
                  </a:schemeClr>
                </a:solidFill>
              </a:rPr>
              <a:t>室内環境や部屋の特性に応じて、具体的に基準を定めることで、感染症予防のためにとるべきアクションを明確にすることが実現できている</a:t>
            </a:r>
            <a:endParaRPr kumimoji="1" lang="ja-JP" altLang="en-US" sz="2400" dirty="0">
              <a:solidFill>
                <a:schemeClr val="tx1">
                  <a:lumMod val="75000"/>
                  <a:lumOff val="25000"/>
                </a:schemeClr>
              </a:solidFill>
            </a:endParaRPr>
          </a:p>
        </p:txBody>
      </p:sp>
      <p:sp>
        <p:nvSpPr>
          <p:cNvPr id="9" name="日付プレースホルダー 8">
            <a:extLst>
              <a:ext uri="{FF2B5EF4-FFF2-40B4-BE49-F238E27FC236}">
                <a16:creationId xmlns:a16="http://schemas.microsoft.com/office/drawing/2014/main" id="{CFBF3E5E-9FDF-42D5-8DF0-58B9DB5BE992}"/>
              </a:ext>
            </a:extLst>
          </p:cNvPr>
          <p:cNvSpPr>
            <a:spLocks noGrp="1"/>
          </p:cNvSpPr>
          <p:nvPr>
            <p:ph type="dt" sz="half" idx="10"/>
          </p:nvPr>
        </p:nvSpPr>
        <p:spPr/>
        <p:txBody>
          <a:bodyPr/>
          <a:lstStyle/>
          <a:p>
            <a:r>
              <a:rPr kumimoji="1" lang="en-US" altLang="ja-JP"/>
              <a:t>2021/2/22</a:t>
            </a:r>
            <a:endParaRPr kumimoji="1" lang="ja-JP" altLang="en-US" dirty="0"/>
          </a:p>
        </p:txBody>
      </p:sp>
      <p:sp>
        <p:nvSpPr>
          <p:cNvPr id="10" name="スライド番号プレースホルダー 9">
            <a:extLst>
              <a:ext uri="{FF2B5EF4-FFF2-40B4-BE49-F238E27FC236}">
                <a16:creationId xmlns:a16="http://schemas.microsoft.com/office/drawing/2014/main" id="{74E3B831-55B7-4C35-9EE3-2E2EE4025A5B}"/>
              </a:ext>
            </a:extLst>
          </p:cNvPr>
          <p:cNvSpPr>
            <a:spLocks noGrp="1"/>
          </p:cNvSpPr>
          <p:nvPr>
            <p:ph type="sldNum" sz="quarter" idx="12"/>
          </p:nvPr>
        </p:nvSpPr>
        <p:spPr/>
        <p:txBody>
          <a:bodyPr/>
          <a:lstStyle/>
          <a:p>
            <a:fld id="{F12426AD-071F-45E1-9CB1-39B7B85D4416}" type="slidenum">
              <a:rPr kumimoji="1" lang="ja-JP" altLang="en-US" smtClean="0"/>
              <a:pPr/>
              <a:t>23</a:t>
            </a:fld>
            <a:endParaRPr kumimoji="1" lang="ja-JP" altLang="en-US" dirty="0"/>
          </a:p>
        </p:txBody>
      </p:sp>
    </p:spTree>
    <p:extLst>
      <p:ext uri="{BB962C8B-B14F-4D97-AF65-F5344CB8AC3E}">
        <p14:creationId xmlns:p14="http://schemas.microsoft.com/office/powerpoint/2010/main" val="489437621"/>
      </p:ext>
    </p:extLst>
  </p:cSld>
  <p:clrMapOvr>
    <a:masterClrMapping/>
  </p:clrMapOvr>
  <mc:AlternateContent xmlns:mc="http://schemas.openxmlformats.org/markup-compatibility/2006" xmlns:p14="http://schemas.microsoft.com/office/powerpoint/2010/main">
    <mc:Choice Requires="p14">
      <p:transition spd="slow" p14:dur="2000" advTm="53573"/>
    </mc:Choice>
    <mc:Fallback xmlns="">
      <p:transition spd="slow" advTm="5357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2B444-D946-4F30-BED8-2786F311C4BD}"/>
              </a:ext>
            </a:extLst>
          </p:cNvPr>
          <p:cNvSpPr>
            <a:spLocks noGrp="1"/>
          </p:cNvSpPr>
          <p:nvPr>
            <p:ph type="title"/>
          </p:nvPr>
        </p:nvSpPr>
        <p:spPr/>
        <p:txBody>
          <a:bodyPr/>
          <a:lstStyle/>
          <a:p>
            <a:r>
              <a:rPr kumimoji="1" lang="ja-JP" altLang="en-US" dirty="0"/>
              <a:t>考察</a:t>
            </a:r>
          </a:p>
        </p:txBody>
      </p:sp>
      <p:sp>
        <p:nvSpPr>
          <p:cNvPr id="3" name="テキスト ボックス 2">
            <a:extLst>
              <a:ext uri="{FF2B5EF4-FFF2-40B4-BE49-F238E27FC236}">
                <a16:creationId xmlns:a16="http://schemas.microsoft.com/office/drawing/2014/main" id="{CFD26743-6C24-4341-A52F-2A6D93AF773D}"/>
              </a:ext>
            </a:extLst>
          </p:cNvPr>
          <p:cNvSpPr txBox="1"/>
          <p:nvPr/>
        </p:nvSpPr>
        <p:spPr>
          <a:xfrm>
            <a:off x="536357" y="2389138"/>
            <a:ext cx="11290270" cy="2031325"/>
          </a:xfrm>
          <a:prstGeom prst="rect">
            <a:avLst/>
          </a:prstGeom>
          <a:noFill/>
        </p:spPr>
        <p:txBody>
          <a:bodyPr wrap="none" rtlCol="0">
            <a:spAutoFit/>
          </a:bodyPr>
          <a:lstStyle/>
          <a:p>
            <a:pPr algn="l"/>
            <a:r>
              <a:rPr lang="ja-JP" altLang="en-US" b="1" i="0" u="none" strike="noStrike" baseline="0" dirty="0">
                <a:solidFill>
                  <a:schemeClr val="tx1">
                    <a:lumMod val="75000"/>
                    <a:lumOff val="25000"/>
                  </a:schemeClr>
                </a:solidFill>
                <a:latin typeface="HaranoAjiMincho-Regular-Identity-H"/>
              </a:rPr>
              <a:t>利用環境ごとに異なる、床面積の広さ・空間の広さ、換気のしやすさや窓の位置と数、換気設備の有無、</a:t>
            </a:r>
            <a:endParaRPr lang="en-US" altLang="ja-JP" b="1" i="0" u="none" strike="noStrike" baseline="0" dirty="0">
              <a:solidFill>
                <a:schemeClr val="tx1">
                  <a:lumMod val="75000"/>
                  <a:lumOff val="25000"/>
                </a:schemeClr>
              </a:solidFill>
              <a:latin typeface="HaranoAjiMincho-Regular-Identity-H"/>
            </a:endParaRPr>
          </a:p>
          <a:p>
            <a:pPr algn="l"/>
            <a:r>
              <a:rPr lang="ja-JP" altLang="en-US" b="1" i="0" u="none" strike="noStrike" baseline="0" dirty="0">
                <a:solidFill>
                  <a:schemeClr val="tx1">
                    <a:lumMod val="75000"/>
                    <a:lumOff val="25000"/>
                  </a:schemeClr>
                </a:solidFill>
                <a:latin typeface="HaranoAjiMincho-Regular-Identity-H"/>
              </a:rPr>
              <a:t>部屋利用者の活動の仕方などに柔軟に対応できる</a:t>
            </a:r>
            <a:endParaRPr lang="en-US" altLang="ja-JP" b="1" i="0" u="none" strike="noStrike" baseline="0" dirty="0">
              <a:solidFill>
                <a:schemeClr val="tx1">
                  <a:lumMod val="75000"/>
                  <a:lumOff val="25000"/>
                </a:schemeClr>
              </a:solidFill>
              <a:latin typeface="HaranoAjiMincho-Regular-Identity-H"/>
            </a:endParaRPr>
          </a:p>
          <a:p>
            <a:pPr algn="l"/>
            <a:endParaRPr lang="en-US" altLang="ja-JP" b="1" i="0" u="none" strike="noStrike" baseline="0" dirty="0">
              <a:solidFill>
                <a:schemeClr val="tx1">
                  <a:lumMod val="75000"/>
                  <a:lumOff val="25000"/>
                </a:schemeClr>
              </a:solidFill>
              <a:latin typeface="HaranoAjiMincho-Regular-Identity-H"/>
            </a:endParaRPr>
          </a:p>
          <a:p>
            <a:pPr algn="l"/>
            <a:endParaRPr lang="en-US" altLang="ja-JP" b="1" i="0" u="none" strike="noStrike" baseline="0" dirty="0">
              <a:solidFill>
                <a:schemeClr val="tx1">
                  <a:lumMod val="75000"/>
                  <a:lumOff val="25000"/>
                </a:schemeClr>
              </a:solidFill>
              <a:latin typeface="HaranoAjiMincho-Regular-Identity-H"/>
            </a:endParaRPr>
          </a:p>
          <a:p>
            <a:pPr algn="l"/>
            <a:r>
              <a:rPr lang="ja-JP" altLang="en-US" b="1" i="0" u="none" strike="noStrike" baseline="0" dirty="0">
                <a:solidFill>
                  <a:schemeClr val="tx1">
                    <a:lumMod val="75000"/>
                    <a:lumOff val="25000"/>
                  </a:schemeClr>
                </a:solidFill>
                <a:latin typeface="HaranoAjiMincho-Regular-Identity-H"/>
              </a:rPr>
              <a:t>換気のしやすさや、床面積の広さのわりに、ものが多く置かれているなどの理由から実際の空間が狭いというような</a:t>
            </a:r>
          </a:p>
          <a:p>
            <a:pPr algn="l"/>
            <a:r>
              <a:rPr lang="ja-JP" altLang="en-US" b="1" i="0" u="none" strike="noStrike" baseline="0" dirty="0">
                <a:solidFill>
                  <a:schemeClr val="tx1">
                    <a:lumMod val="75000"/>
                    <a:lumOff val="25000"/>
                  </a:schemeClr>
                </a:solidFill>
                <a:latin typeface="HaranoAjiMincho-Regular-Identity-H"/>
              </a:rPr>
              <a:t>部屋の特性が、そのまま二酸化炭素濃度の上昇の仕方に反映されることを前提としている部分がある</a:t>
            </a:r>
            <a:endParaRPr lang="en-US" altLang="ja-JP" b="1" i="0" u="none" strike="noStrike" baseline="0" dirty="0">
              <a:solidFill>
                <a:schemeClr val="tx1">
                  <a:lumMod val="75000"/>
                  <a:lumOff val="25000"/>
                </a:schemeClr>
              </a:solidFill>
              <a:latin typeface="HaranoAjiMincho-Regular-Identity-H"/>
            </a:endParaRPr>
          </a:p>
          <a:p>
            <a:pPr algn="l"/>
            <a:endParaRPr lang="en-US" altLang="ja-JP" b="1" i="0" u="none" strike="noStrike" baseline="0" dirty="0">
              <a:solidFill>
                <a:schemeClr val="tx1">
                  <a:lumMod val="75000"/>
                  <a:lumOff val="25000"/>
                </a:schemeClr>
              </a:solidFill>
              <a:latin typeface="HaranoAjiMincho-Regular-Identity-H"/>
            </a:endParaRPr>
          </a:p>
        </p:txBody>
      </p:sp>
      <p:sp>
        <p:nvSpPr>
          <p:cNvPr id="4" name="正方形/長方形 3">
            <a:extLst>
              <a:ext uri="{FF2B5EF4-FFF2-40B4-BE49-F238E27FC236}">
                <a16:creationId xmlns:a16="http://schemas.microsoft.com/office/drawing/2014/main" id="{C7D66C2F-4C8D-4533-A7B1-84B5B402C0CE}"/>
              </a:ext>
            </a:extLst>
          </p:cNvPr>
          <p:cNvSpPr/>
          <p:nvPr/>
        </p:nvSpPr>
        <p:spPr>
          <a:xfrm>
            <a:off x="1782781" y="4615041"/>
            <a:ext cx="8818323" cy="9144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000" b="1" i="0" u="none" strike="noStrike" baseline="0" dirty="0">
                <a:solidFill>
                  <a:schemeClr val="tx1">
                    <a:lumMod val="75000"/>
                    <a:lumOff val="25000"/>
                  </a:schemeClr>
                </a:solidFill>
                <a:latin typeface="HaranoAjiMincho-Regular-Identity-H"/>
              </a:rPr>
              <a:t>理想的な環境における本システムの実用性は確認された</a:t>
            </a:r>
            <a:endParaRPr lang="en-US" altLang="ja-JP" sz="2000" b="1" i="0" u="none" strike="noStrike" baseline="0" dirty="0">
              <a:solidFill>
                <a:schemeClr val="tx1">
                  <a:lumMod val="75000"/>
                  <a:lumOff val="25000"/>
                </a:schemeClr>
              </a:solidFill>
              <a:latin typeface="HaranoAjiMincho-Regular-Identity-H"/>
            </a:endParaRPr>
          </a:p>
          <a:p>
            <a:pPr algn="l"/>
            <a:r>
              <a:rPr lang="ja-JP" altLang="en-US" b="1" i="0" u="none" strike="noStrike" baseline="0" dirty="0">
                <a:solidFill>
                  <a:schemeClr val="tx1">
                    <a:lumMod val="75000"/>
                    <a:lumOff val="25000"/>
                  </a:schemeClr>
                </a:solidFill>
                <a:latin typeface="HaranoAjiMincho-Regular-Identity-H"/>
              </a:rPr>
              <a:t>　</a:t>
            </a:r>
            <a:r>
              <a:rPr lang="ja-JP" altLang="en-US" sz="2000" b="1" i="0" u="none" strike="noStrike" baseline="0" dirty="0">
                <a:solidFill>
                  <a:schemeClr val="tx1">
                    <a:lumMod val="75000"/>
                    <a:lumOff val="25000"/>
                  </a:schemeClr>
                </a:solidFill>
                <a:latin typeface="HaranoAjiMincho-Regular-Identity-H"/>
              </a:rPr>
              <a:t>⇒　</a:t>
            </a:r>
            <a:r>
              <a:rPr lang="ja-JP" altLang="en-US" sz="2000" b="1" i="0" u="none" strike="noStrike" baseline="0" dirty="0">
                <a:solidFill>
                  <a:srgbClr val="FF0000"/>
                </a:solidFill>
                <a:latin typeface="HaranoAjiMincho-Regular-Identity-H"/>
              </a:rPr>
              <a:t>部屋の特性自体をシステムの分析機能によって導き出すことが必要</a:t>
            </a:r>
            <a:endParaRPr lang="ja-JP" altLang="en-US" sz="1600" b="1" i="0" u="none" strike="noStrike" baseline="0" dirty="0">
              <a:solidFill>
                <a:srgbClr val="FF0000"/>
              </a:solidFill>
              <a:latin typeface="HaranoAjiMincho-Regular-Identity-H"/>
            </a:endParaRPr>
          </a:p>
        </p:txBody>
      </p:sp>
      <p:sp>
        <p:nvSpPr>
          <p:cNvPr id="5" name="矢印: 下 4">
            <a:extLst>
              <a:ext uri="{FF2B5EF4-FFF2-40B4-BE49-F238E27FC236}">
                <a16:creationId xmlns:a16="http://schemas.microsoft.com/office/drawing/2014/main" id="{80A95A78-3C10-418E-A6E2-8E777598BAEA}"/>
              </a:ext>
            </a:extLst>
          </p:cNvPr>
          <p:cNvSpPr/>
          <p:nvPr/>
        </p:nvSpPr>
        <p:spPr>
          <a:xfrm>
            <a:off x="5853684" y="2914052"/>
            <a:ext cx="484632" cy="540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日付プレースホルダー 10">
            <a:extLst>
              <a:ext uri="{FF2B5EF4-FFF2-40B4-BE49-F238E27FC236}">
                <a16:creationId xmlns:a16="http://schemas.microsoft.com/office/drawing/2014/main" id="{BE842A19-C789-4372-A730-FC0B44C5EA82}"/>
              </a:ext>
            </a:extLst>
          </p:cNvPr>
          <p:cNvSpPr>
            <a:spLocks noGrp="1"/>
          </p:cNvSpPr>
          <p:nvPr>
            <p:ph type="dt" sz="half" idx="10"/>
          </p:nvPr>
        </p:nvSpPr>
        <p:spPr/>
        <p:txBody>
          <a:bodyPr/>
          <a:lstStyle/>
          <a:p>
            <a:r>
              <a:rPr kumimoji="1" lang="en-US" altLang="ja-JP"/>
              <a:t>2021/2/22</a:t>
            </a:r>
            <a:endParaRPr kumimoji="1" lang="ja-JP" altLang="en-US" dirty="0"/>
          </a:p>
        </p:txBody>
      </p:sp>
      <p:sp>
        <p:nvSpPr>
          <p:cNvPr id="12" name="スライド番号プレースホルダー 11">
            <a:extLst>
              <a:ext uri="{FF2B5EF4-FFF2-40B4-BE49-F238E27FC236}">
                <a16:creationId xmlns:a16="http://schemas.microsoft.com/office/drawing/2014/main" id="{FB7759AC-624F-4D41-BEC5-440383B4C017}"/>
              </a:ext>
            </a:extLst>
          </p:cNvPr>
          <p:cNvSpPr>
            <a:spLocks noGrp="1"/>
          </p:cNvSpPr>
          <p:nvPr>
            <p:ph type="sldNum" sz="quarter" idx="12"/>
          </p:nvPr>
        </p:nvSpPr>
        <p:spPr/>
        <p:txBody>
          <a:bodyPr/>
          <a:lstStyle/>
          <a:p>
            <a:fld id="{F12426AD-071F-45E1-9CB1-39B7B85D4416}" type="slidenum">
              <a:rPr kumimoji="1" lang="ja-JP" altLang="en-US" smtClean="0"/>
              <a:pPr/>
              <a:t>24</a:t>
            </a:fld>
            <a:endParaRPr kumimoji="1" lang="ja-JP" altLang="en-US" dirty="0"/>
          </a:p>
        </p:txBody>
      </p:sp>
    </p:spTree>
    <p:extLst>
      <p:ext uri="{BB962C8B-B14F-4D97-AF65-F5344CB8AC3E}">
        <p14:creationId xmlns:p14="http://schemas.microsoft.com/office/powerpoint/2010/main" val="161366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ボックス 2"/>
          <p:cNvSpPr txBox="1"/>
          <p:nvPr/>
        </p:nvSpPr>
        <p:spPr>
          <a:xfrm>
            <a:off x="259687" y="2482388"/>
            <a:ext cx="11733583" cy="2862322"/>
          </a:xfrm>
          <a:prstGeom prst="rect">
            <a:avLst/>
          </a:prstGeom>
          <a:noFill/>
        </p:spPr>
        <p:txBody>
          <a:bodyPr wrap="square" rtlCol="0">
            <a:spAutoFit/>
          </a:bodyPr>
          <a:lstStyle/>
          <a:p>
            <a:r>
              <a:rPr lang="ja-JP" altLang="en-US" sz="2400" b="1" dirty="0">
                <a:solidFill>
                  <a:schemeClr val="tx1">
                    <a:lumMod val="75000"/>
                    <a:lumOff val="25000"/>
                  </a:schemeClr>
                </a:solidFill>
              </a:rPr>
              <a:t>センシング技術、物体検出技術、および複数デバイス間の無線通信という</a:t>
            </a:r>
            <a:r>
              <a:rPr lang="en-US" altLang="ja-JP" sz="2400" b="1" dirty="0">
                <a:solidFill>
                  <a:schemeClr val="tx1">
                    <a:lumMod val="75000"/>
                    <a:lumOff val="25000"/>
                  </a:schemeClr>
                </a:solidFill>
              </a:rPr>
              <a:t>3</a:t>
            </a:r>
            <a:r>
              <a:rPr lang="ja-JP" altLang="en-US" sz="2400" b="1" dirty="0">
                <a:solidFill>
                  <a:schemeClr val="tx1">
                    <a:lumMod val="75000"/>
                    <a:lumOff val="25000"/>
                  </a:schemeClr>
                </a:solidFill>
              </a:rPr>
              <a:t>つの技術とデータ分析の組み合わせによって、感染症予防という、研究・実用化が活発に進められる分野において新たな価値を生み出すことができた</a:t>
            </a:r>
            <a:endParaRPr lang="en-US" altLang="ja-JP" sz="2400" b="1" dirty="0">
              <a:solidFill>
                <a:schemeClr val="tx1">
                  <a:lumMod val="75000"/>
                  <a:lumOff val="25000"/>
                </a:schemeClr>
              </a:solidFill>
            </a:endParaRPr>
          </a:p>
          <a:p>
            <a:endParaRPr kumimoji="1" lang="en-US" altLang="ja-JP" sz="2400" b="1" dirty="0"/>
          </a:p>
          <a:p>
            <a:endParaRPr kumimoji="1" lang="en-US" altLang="ja-JP" sz="2400" dirty="0"/>
          </a:p>
          <a:p>
            <a:endParaRPr kumimoji="1" lang="en-US" altLang="ja-JP" sz="2400" dirty="0"/>
          </a:p>
          <a:p>
            <a:pPr>
              <a:lnSpc>
                <a:spcPct val="50000"/>
              </a:lnSpc>
            </a:pPr>
            <a:endParaRPr lang="en-US" altLang="ja-JP" sz="2400" kern="600" dirty="0"/>
          </a:p>
          <a:p>
            <a:r>
              <a:rPr lang="ja-JP" altLang="en-US" sz="2400" dirty="0"/>
              <a:t>　</a:t>
            </a:r>
            <a:endParaRPr kumimoji="1" lang="en-US" altLang="ja-JP" sz="2400" dirty="0"/>
          </a:p>
        </p:txBody>
      </p:sp>
      <p:sp>
        <p:nvSpPr>
          <p:cNvPr id="4" name="正方形/長方形 3">
            <a:extLst>
              <a:ext uri="{FF2B5EF4-FFF2-40B4-BE49-F238E27FC236}">
                <a16:creationId xmlns:a16="http://schemas.microsoft.com/office/drawing/2014/main" id="{2C6E5CE8-B7BB-4D0D-8364-1B6DB42E5356}"/>
              </a:ext>
            </a:extLst>
          </p:cNvPr>
          <p:cNvSpPr/>
          <p:nvPr/>
        </p:nvSpPr>
        <p:spPr>
          <a:xfrm>
            <a:off x="229208" y="4375612"/>
            <a:ext cx="11794542" cy="96909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n>
                  <a:solidFill>
                    <a:schemeClr val="accent1">
                      <a:lumMod val="60000"/>
                      <a:lumOff val="40000"/>
                    </a:schemeClr>
                  </a:solidFill>
                </a:ln>
                <a:solidFill>
                  <a:schemeClr val="accent1"/>
                </a:solidFill>
              </a:rPr>
              <a:t>本研究において、私たちの考える感染症予防サポートシステムの基本形を提案でき、</a:t>
            </a:r>
            <a:endParaRPr lang="en-US" altLang="ja-JP" sz="2400" b="1" dirty="0">
              <a:ln>
                <a:solidFill>
                  <a:schemeClr val="accent1">
                    <a:lumMod val="60000"/>
                    <a:lumOff val="40000"/>
                  </a:schemeClr>
                </a:solidFill>
              </a:ln>
              <a:solidFill>
                <a:schemeClr val="accent1"/>
              </a:solidFill>
            </a:endParaRPr>
          </a:p>
          <a:p>
            <a:pPr algn="ctr"/>
            <a:r>
              <a:rPr lang="ja-JP" altLang="en-US" sz="2400" b="1" dirty="0">
                <a:ln>
                  <a:solidFill>
                    <a:schemeClr val="accent1">
                      <a:lumMod val="60000"/>
                      <a:lumOff val="40000"/>
                    </a:schemeClr>
                  </a:solidFill>
                </a:ln>
                <a:solidFill>
                  <a:schemeClr val="accent1"/>
                </a:solidFill>
              </a:rPr>
              <a:t>感染症予防の取組を援用するシステムとして貢献できる</a:t>
            </a:r>
            <a:endParaRPr lang="en-US" altLang="ja-JP" sz="2400" b="1" dirty="0">
              <a:ln>
                <a:solidFill>
                  <a:schemeClr val="accent1">
                    <a:lumMod val="60000"/>
                    <a:lumOff val="40000"/>
                  </a:schemeClr>
                </a:solidFill>
              </a:ln>
              <a:solidFill>
                <a:schemeClr val="accent1"/>
              </a:solidFill>
            </a:endParaRPr>
          </a:p>
        </p:txBody>
      </p:sp>
      <p:sp>
        <p:nvSpPr>
          <p:cNvPr id="10" name="日付プレースホルダー 9">
            <a:extLst>
              <a:ext uri="{FF2B5EF4-FFF2-40B4-BE49-F238E27FC236}">
                <a16:creationId xmlns:a16="http://schemas.microsoft.com/office/drawing/2014/main" id="{5525D97D-0779-4294-B92A-E435706A8E17}"/>
              </a:ext>
            </a:extLst>
          </p:cNvPr>
          <p:cNvSpPr>
            <a:spLocks noGrp="1"/>
          </p:cNvSpPr>
          <p:nvPr>
            <p:ph type="dt" sz="half" idx="10"/>
          </p:nvPr>
        </p:nvSpPr>
        <p:spPr/>
        <p:txBody>
          <a:bodyPr/>
          <a:lstStyle/>
          <a:p>
            <a:r>
              <a:rPr kumimoji="1" lang="en-US" altLang="ja-JP"/>
              <a:t>2021/2/22</a:t>
            </a:r>
            <a:endParaRPr kumimoji="1" lang="ja-JP" altLang="en-US" dirty="0"/>
          </a:p>
        </p:txBody>
      </p:sp>
      <p:sp>
        <p:nvSpPr>
          <p:cNvPr id="11" name="スライド番号プレースホルダー 10">
            <a:extLst>
              <a:ext uri="{FF2B5EF4-FFF2-40B4-BE49-F238E27FC236}">
                <a16:creationId xmlns:a16="http://schemas.microsoft.com/office/drawing/2014/main" id="{E87BE1C5-B7E3-457C-9F52-466FD4349FAD}"/>
              </a:ext>
            </a:extLst>
          </p:cNvPr>
          <p:cNvSpPr>
            <a:spLocks noGrp="1"/>
          </p:cNvSpPr>
          <p:nvPr>
            <p:ph type="sldNum" sz="quarter" idx="12"/>
          </p:nvPr>
        </p:nvSpPr>
        <p:spPr/>
        <p:txBody>
          <a:bodyPr/>
          <a:lstStyle/>
          <a:p>
            <a:fld id="{F12426AD-071F-45E1-9CB1-39B7B85D4416}" type="slidenum">
              <a:rPr kumimoji="1" lang="ja-JP" altLang="en-US" smtClean="0"/>
              <a:pPr/>
              <a:t>25</a:t>
            </a:fld>
            <a:endParaRPr kumimoji="1" lang="ja-JP" altLang="en-US" dirty="0"/>
          </a:p>
        </p:txBody>
      </p:sp>
    </p:spTree>
    <p:extLst>
      <p:ext uri="{BB962C8B-B14F-4D97-AF65-F5344CB8AC3E}">
        <p14:creationId xmlns:p14="http://schemas.microsoft.com/office/powerpoint/2010/main" val="3226501568"/>
      </p:ext>
    </p:extLst>
  </p:cSld>
  <p:clrMapOvr>
    <a:masterClrMapping/>
  </p:clrMapOvr>
  <mc:AlternateContent xmlns:mc="http://schemas.openxmlformats.org/markup-compatibility/2006" xmlns:p14="http://schemas.microsoft.com/office/powerpoint/2010/main">
    <mc:Choice Requires="p14">
      <p:transition spd="slow" p14:dur="2000" advTm="57374"/>
    </mc:Choice>
    <mc:Fallback xmlns="">
      <p:transition spd="slow" advTm="57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F3239-7CBF-4EE1-95AB-77293F1A8E6E}"/>
              </a:ext>
            </a:extLst>
          </p:cNvPr>
          <p:cNvSpPr>
            <a:spLocks noGrp="1"/>
          </p:cNvSpPr>
          <p:nvPr>
            <p:ph type="title"/>
          </p:nvPr>
        </p:nvSpPr>
        <p:spPr/>
        <p:txBody>
          <a:bodyPr/>
          <a:lstStyle/>
          <a:p>
            <a:r>
              <a:rPr kumimoji="1" lang="ja-JP" altLang="en-US" dirty="0"/>
              <a:t>研究背景</a:t>
            </a:r>
          </a:p>
        </p:txBody>
      </p:sp>
      <p:sp>
        <p:nvSpPr>
          <p:cNvPr id="3" name="日付プレースホルダー 2">
            <a:extLst>
              <a:ext uri="{FF2B5EF4-FFF2-40B4-BE49-F238E27FC236}">
                <a16:creationId xmlns:a16="http://schemas.microsoft.com/office/drawing/2014/main" id="{DF97390B-3D4D-41C7-974C-924654445007}"/>
              </a:ext>
            </a:extLst>
          </p:cNvPr>
          <p:cNvSpPr>
            <a:spLocks noGrp="1"/>
          </p:cNvSpPr>
          <p:nvPr>
            <p:ph type="dt" sz="half" idx="10"/>
          </p:nvPr>
        </p:nvSpPr>
        <p:spPr/>
        <p:txBody>
          <a:bodyPr/>
          <a:lstStyle/>
          <a:p>
            <a:r>
              <a:rPr kumimoji="1" lang="en-US" altLang="ja-JP"/>
              <a:t>2021/2/22</a:t>
            </a:r>
            <a:endParaRPr kumimoji="1" lang="ja-JP" altLang="en-US" dirty="0"/>
          </a:p>
        </p:txBody>
      </p:sp>
      <p:sp>
        <p:nvSpPr>
          <p:cNvPr id="4" name="スライド番号プレースホルダー 3">
            <a:extLst>
              <a:ext uri="{FF2B5EF4-FFF2-40B4-BE49-F238E27FC236}">
                <a16:creationId xmlns:a16="http://schemas.microsoft.com/office/drawing/2014/main" id="{43B57AB2-F801-4552-BAEE-141FF4C2D392}"/>
              </a:ext>
            </a:extLst>
          </p:cNvPr>
          <p:cNvSpPr>
            <a:spLocks noGrp="1"/>
          </p:cNvSpPr>
          <p:nvPr>
            <p:ph type="sldNum" sz="quarter" idx="12"/>
          </p:nvPr>
        </p:nvSpPr>
        <p:spPr/>
        <p:txBody>
          <a:bodyPr/>
          <a:lstStyle/>
          <a:p>
            <a:fld id="{F12426AD-071F-45E1-9CB1-39B7B85D4416}" type="slidenum">
              <a:rPr kumimoji="1" lang="ja-JP" altLang="en-US" smtClean="0"/>
              <a:pPr/>
              <a:t>2</a:t>
            </a:fld>
            <a:endParaRPr kumimoji="1" lang="ja-JP" altLang="en-US" dirty="0"/>
          </a:p>
        </p:txBody>
      </p:sp>
      <p:grpSp>
        <p:nvGrpSpPr>
          <p:cNvPr id="9" name="グループ化 8">
            <a:extLst>
              <a:ext uri="{FF2B5EF4-FFF2-40B4-BE49-F238E27FC236}">
                <a16:creationId xmlns:a16="http://schemas.microsoft.com/office/drawing/2014/main" id="{EEA0C01A-BBB9-45BC-AFB1-B8758BA79BA3}"/>
              </a:ext>
            </a:extLst>
          </p:cNvPr>
          <p:cNvGrpSpPr/>
          <p:nvPr/>
        </p:nvGrpSpPr>
        <p:grpSpPr>
          <a:xfrm>
            <a:off x="1034694" y="2008682"/>
            <a:ext cx="8493791" cy="830997"/>
            <a:chOff x="660564" y="2619120"/>
            <a:chExt cx="8493791" cy="830997"/>
          </a:xfrm>
        </p:grpSpPr>
        <p:pic>
          <p:nvPicPr>
            <p:cNvPr id="1026" name="Picture 2" descr="enpit">
              <a:extLst>
                <a:ext uri="{FF2B5EF4-FFF2-40B4-BE49-F238E27FC236}">
                  <a16:creationId xmlns:a16="http://schemas.microsoft.com/office/drawing/2014/main" id="{8852C0CB-A40D-43C7-88E9-0B0BB01A6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64" y="2634569"/>
              <a:ext cx="2266950" cy="40005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C6A102DE-49AF-4B90-BF00-B2F84829A6C5}"/>
                </a:ext>
              </a:extLst>
            </p:cNvPr>
            <p:cNvSpPr txBox="1"/>
            <p:nvPr/>
          </p:nvSpPr>
          <p:spPr>
            <a:xfrm>
              <a:off x="667736" y="2619120"/>
              <a:ext cx="8486619" cy="830997"/>
            </a:xfrm>
            <a:prstGeom prst="rect">
              <a:avLst/>
            </a:prstGeom>
            <a:noFill/>
          </p:spPr>
          <p:txBody>
            <a:bodyPr wrap="none" rtlCol="0">
              <a:spAutoFit/>
            </a:bodyPr>
            <a:lstStyle/>
            <a:p>
              <a:r>
                <a:rPr kumimoji="1" lang="ja-JP" altLang="en-US" sz="2400" dirty="0"/>
                <a:t>　　　　　の取り組みの一環として</a:t>
              </a:r>
              <a:endParaRPr kumimoji="1" lang="en-US" altLang="ja-JP" sz="2400" dirty="0"/>
            </a:p>
            <a:p>
              <a:r>
                <a:rPr kumimoji="1" lang="en-US" altLang="ja-JP" sz="2400" dirty="0"/>
                <a:t>V</a:t>
              </a:r>
              <a:r>
                <a:rPr kumimoji="1" lang="ja-JP" altLang="en-US" sz="2400" dirty="0"/>
                <a:t>字モデルにしたがって、グループで組込みシステム開発を実施</a:t>
              </a:r>
              <a:endParaRPr kumimoji="1" lang="en-US" altLang="ja-JP" sz="2400" dirty="0"/>
            </a:p>
          </p:txBody>
        </p:sp>
      </p:grpSp>
      <p:sp>
        <p:nvSpPr>
          <p:cNvPr id="6" name="テキスト ボックス 5">
            <a:extLst>
              <a:ext uri="{FF2B5EF4-FFF2-40B4-BE49-F238E27FC236}">
                <a16:creationId xmlns:a16="http://schemas.microsoft.com/office/drawing/2014/main" id="{4EF4AD09-4136-49F4-A654-5A5EFE095653}"/>
              </a:ext>
            </a:extLst>
          </p:cNvPr>
          <p:cNvSpPr txBox="1"/>
          <p:nvPr/>
        </p:nvSpPr>
        <p:spPr>
          <a:xfrm>
            <a:off x="867267" y="3429000"/>
            <a:ext cx="5335570" cy="2677656"/>
          </a:xfrm>
          <a:prstGeom prst="rect">
            <a:avLst/>
          </a:prstGeom>
          <a:noFill/>
        </p:spPr>
        <p:txBody>
          <a:bodyPr wrap="square" rtlCol="0">
            <a:spAutoFit/>
          </a:bodyPr>
          <a:lstStyle/>
          <a:p>
            <a:r>
              <a:rPr kumimoji="1" lang="en-US" altLang="ja-JP" sz="2800" b="1" dirty="0">
                <a:solidFill>
                  <a:schemeClr val="tx1">
                    <a:lumMod val="85000"/>
                    <a:lumOff val="15000"/>
                  </a:schemeClr>
                </a:solidFill>
              </a:rPr>
              <a:t>4</a:t>
            </a:r>
            <a:r>
              <a:rPr kumimoji="1" lang="ja-JP" altLang="en-US" sz="2800" b="1" dirty="0">
                <a:solidFill>
                  <a:schemeClr val="tx1">
                    <a:lumMod val="85000"/>
                    <a:lumOff val="15000"/>
                  </a:schemeClr>
                </a:solidFill>
              </a:rPr>
              <a:t>人のグループで，共同で</a:t>
            </a:r>
            <a:endParaRPr kumimoji="1" lang="en-US" altLang="ja-JP" sz="2800" b="1" dirty="0">
              <a:solidFill>
                <a:schemeClr val="tx1">
                  <a:lumMod val="85000"/>
                  <a:lumOff val="15000"/>
                </a:schemeClr>
              </a:solidFill>
            </a:endParaRPr>
          </a:p>
          <a:p>
            <a:r>
              <a:rPr kumimoji="1" lang="ja-JP" altLang="en-US" sz="2800" b="1" dirty="0">
                <a:solidFill>
                  <a:schemeClr val="tx1">
                    <a:lumMod val="85000"/>
                    <a:lumOff val="15000"/>
                  </a:schemeClr>
                </a:solidFill>
              </a:rPr>
              <a:t>①課題の設定</a:t>
            </a:r>
            <a:endParaRPr kumimoji="1" lang="en-US" altLang="ja-JP" sz="2800" b="1" dirty="0">
              <a:solidFill>
                <a:schemeClr val="tx1">
                  <a:lumMod val="85000"/>
                  <a:lumOff val="15000"/>
                </a:schemeClr>
              </a:solidFill>
            </a:endParaRPr>
          </a:p>
          <a:p>
            <a:r>
              <a:rPr kumimoji="1" lang="ja-JP" altLang="en-US" sz="2800" b="1" dirty="0">
                <a:solidFill>
                  <a:schemeClr val="tx1">
                    <a:lumMod val="85000"/>
                    <a:lumOff val="15000"/>
                  </a:schemeClr>
                </a:solidFill>
              </a:rPr>
              <a:t>②要求分析</a:t>
            </a:r>
            <a:endParaRPr kumimoji="1" lang="en-US" altLang="ja-JP" sz="2800" b="1" dirty="0">
              <a:solidFill>
                <a:schemeClr val="tx1">
                  <a:lumMod val="85000"/>
                  <a:lumOff val="15000"/>
                </a:schemeClr>
              </a:solidFill>
            </a:endParaRPr>
          </a:p>
          <a:p>
            <a:r>
              <a:rPr kumimoji="1" lang="ja-JP" altLang="en-US" sz="2800" b="1" dirty="0">
                <a:solidFill>
                  <a:schemeClr val="tx1">
                    <a:lumMod val="85000"/>
                    <a:lumOff val="15000"/>
                  </a:schemeClr>
                </a:solidFill>
              </a:rPr>
              <a:t>③設計を実施し，</a:t>
            </a:r>
            <a:endParaRPr kumimoji="1" lang="en-US" altLang="ja-JP" sz="2800" b="1">
              <a:solidFill>
                <a:schemeClr val="tx1">
                  <a:lumMod val="85000"/>
                  <a:lumOff val="15000"/>
                </a:schemeClr>
              </a:solidFill>
            </a:endParaRPr>
          </a:p>
          <a:p>
            <a:endParaRPr kumimoji="1" lang="en-US" altLang="ja-JP" sz="2800" b="1" dirty="0">
              <a:solidFill>
                <a:schemeClr val="tx1">
                  <a:lumMod val="85000"/>
                  <a:lumOff val="15000"/>
                </a:schemeClr>
              </a:solidFill>
            </a:endParaRPr>
          </a:p>
          <a:p>
            <a:r>
              <a:rPr kumimoji="1" lang="ja-JP" altLang="en-US" sz="2800" b="1" dirty="0">
                <a:solidFill>
                  <a:schemeClr val="tx1">
                    <a:lumMod val="85000"/>
                    <a:lumOff val="15000"/>
                  </a:schemeClr>
                </a:solidFill>
              </a:rPr>
              <a:t>④分担して組込みシステムを実装</a:t>
            </a:r>
            <a:endParaRPr kumimoji="1" lang="en-US" altLang="ja-JP" sz="2800" b="1" dirty="0">
              <a:solidFill>
                <a:schemeClr val="tx1">
                  <a:lumMod val="85000"/>
                  <a:lumOff val="15000"/>
                </a:schemeClr>
              </a:solidFill>
            </a:endParaRPr>
          </a:p>
        </p:txBody>
      </p:sp>
      <p:pic>
        <p:nvPicPr>
          <p:cNvPr id="8" name="図 7" descr="ダイアグラム&#10;&#10;自動的に生成された説明">
            <a:extLst>
              <a:ext uri="{FF2B5EF4-FFF2-40B4-BE49-F238E27FC236}">
                <a16:creationId xmlns:a16="http://schemas.microsoft.com/office/drawing/2014/main" id="{9CB51E8F-4638-4994-A87A-9531F3FA9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5751" y="2970915"/>
            <a:ext cx="5876041" cy="33078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8910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研究背景①</a:t>
            </a:r>
          </a:p>
        </p:txBody>
      </p:sp>
      <p:sp>
        <p:nvSpPr>
          <p:cNvPr id="3" name="テキスト ボックス 2">
            <a:extLst>
              <a:ext uri="{FF2B5EF4-FFF2-40B4-BE49-F238E27FC236}">
                <a16:creationId xmlns:a16="http://schemas.microsoft.com/office/drawing/2014/main" id="{EF9E40B2-7E85-4122-B904-56B8A012252F}"/>
              </a:ext>
            </a:extLst>
          </p:cNvPr>
          <p:cNvSpPr txBox="1"/>
          <p:nvPr/>
        </p:nvSpPr>
        <p:spPr>
          <a:xfrm>
            <a:off x="310756" y="2748568"/>
            <a:ext cx="8208706" cy="1538883"/>
          </a:xfrm>
          <a:prstGeom prst="rect">
            <a:avLst/>
          </a:prstGeom>
          <a:noFill/>
        </p:spPr>
        <p:txBody>
          <a:bodyPr wrap="square" rtlCol="0">
            <a:spAutoFit/>
          </a:bodyPr>
          <a:lstStyle/>
          <a:p>
            <a:r>
              <a:rPr kumimoji="1" lang="ja-JP" altLang="en-US" sz="2800" b="1" dirty="0">
                <a:solidFill>
                  <a:schemeClr val="tx1">
                    <a:lumMod val="85000"/>
                    <a:lumOff val="15000"/>
                  </a:schemeClr>
                </a:solidFill>
              </a:rPr>
              <a:t>新型コロナウイルスの脅威</a:t>
            </a:r>
            <a:endParaRPr kumimoji="1" lang="en-US" altLang="ja-JP" sz="2800" b="1" dirty="0">
              <a:solidFill>
                <a:schemeClr val="tx1">
                  <a:lumMod val="85000"/>
                  <a:lumOff val="15000"/>
                </a:schemeClr>
              </a:solidFill>
            </a:endParaRPr>
          </a:p>
          <a:p>
            <a:endParaRPr kumimoji="1" lang="en-US" altLang="ja-JP" b="1" dirty="0">
              <a:solidFill>
                <a:schemeClr val="tx1">
                  <a:lumMod val="85000"/>
                  <a:lumOff val="15000"/>
                </a:schemeClr>
              </a:solidFill>
            </a:endParaRPr>
          </a:p>
          <a:p>
            <a:r>
              <a:rPr lang="ja-JP" altLang="en-US" dirty="0"/>
              <a:t>　</a:t>
            </a:r>
            <a:r>
              <a:rPr lang="ja-JP" altLang="en-US" sz="2400" dirty="0">
                <a:solidFill>
                  <a:schemeClr val="tx1">
                    <a:lumMod val="75000"/>
                    <a:lumOff val="25000"/>
                  </a:schemeClr>
                </a:solidFill>
              </a:rPr>
              <a:t>主な感染経路は飛沫感染・接触感染であり、私たちがとれる対策のうち最も重要とされているのが、「</a:t>
            </a:r>
            <a:r>
              <a:rPr lang="en-US" altLang="ja-JP" sz="2400" dirty="0">
                <a:solidFill>
                  <a:schemeClr val="accent1"/>
                </a:solidFill>
              </a:rPr>
              <a:t>3</a:t>
            </a:r>
            <a:r>
              <a:rPr lang="ja-JP" altLang="en-US" sz="2400" dirty="0">
                <a:solidFill>
                  <a:schemeClr val="accent1"/>
                </a:solidFill>
              </a:rPr>
              <a:t>密</a:t>
            </a:r>
            <a:r>
              <a:rPr lang="ja-JP" altLang="en-US" sz="2400" dirty="0">
                <a:solidFill>
                  <a:schemeClr val="tx1">
                    <a:lumMod val="75000"/>
                    <a:lumOff val="25000"/>
                  </a:schemeClr>
                </a:solidFill>
              </a:rPr>
              <a:t>」の回避</a:t>
            </a:r>
            <a:endParaRPr lang="en-US" altLang="ja-JP" sz="2400" dirty="0">
              <a:solidFill>
                <a:schemeClr val="tx1">
                  <a:lumMod val="75000"/>
                  <a:lumOff val="25000"/>
                </a:schemeClr>
              </a:solidFill>
            </a:endParaRPr>
          </a:p>
        </p:txBody>
      </p:sp>
      <p:pic>
        <p:nvPicPr>
          <p:cNvPr id="4" name="図 3">
            <a:extLst>
              <a:ext uri="{FF2B5EF4-FFF2-40B4-BE49-F238E27FC236}">
                <a16:creationId xmlns:a16="http://schemas.microsoft.com/office/drawing/2014/main" id="{5DF179F3-1092-4BEB-BAE1-44062978D7AB}"/>
              </a:ext>
            </a:extLst>
          </p:cNvPr>
          <p:cNvPicPr>
            <a:picLocks noChangeAspect="1"/>
          </p:cNvPicPr>
          <p:nvPr/>
        </p:nvPicPr>
        <p:blipFill>
          <a:blip r:embed="rId2"/>
          <a:stretch>
            <a:fillRect/>
          </a:stretch>
        </p:blipFill>
        <p:spPr>
          <a:xfrm>
            <a:off x="8480842" y="1787262"/>
            <a:ext cx="3353753" cy="4740593"/>
          </a:xfrm>
          <a:prstGeom prst="rect">
            <a:avLst/>
          </a:prstGeom>
        </p:spPr>
      </p:pic>
      <p:sp>
        <p:nvSpPr>
          <p:cNvPr id="12" name="日付プレースホルダー 11">
            <a:extLst>
              <a:ext uri="{FF2B5EF4-FFF2-40B4-BE49-F238E27FC236}">
                <a16:creationId xmlns:a16="http://schemas.microsoft.com/office/drawing/2014/main" id="{210062F5-3EFA-4CB1-B5DE-91D1DAFD14DC}"/>
              </a:ext>
            </a:extLst>
          </p:cNvPr>
          <p:cNvSpPr>
            <a:spLocks noGrp="1"/>
          </p:cNvSpPr>
          <p:nvPr>
            <p:ph type="dt" sz="half" idx="10"/>
          </p:nvPr>
        </p:nvSpPr>
        <p:spPr/>
        <p:txBody>
          <a:bodyPr/>
          <a:lstStyle/>
          <a:p>
            <a:r>
              <a:rPr kumimoji="1" lang="en-US" altLang="ja-JP"/>
              <a:t>2021/2/22</a:t>
            </a:r>
            <a:endParaRPr kumimoji="1" lang="ja-JP" altLang="en-US" dirty="0"/>
          </a:p>
        </p:txBody>
      </p:sp>
      <p:sp>
        <p:nvSpPr>
          <p:cNvPr id="13" name="スライド番号プレースホルダー 12">
            <a:extLst>
              <a:ext uri="{FF2B5EF4-FFF2-40B4-BE49-F238E27FC236}">
                <a16:creationId xmlns:a16="http://schemas.microsoft.com/office/drawing/2014/main" id="{1E5E5C4A-EE45-42FC-B2B0-F087C103D64F}"/>
              </a:ext>
            </a:extLst>
          </p:cNvPr>
          <p:cNvSpPr>
            <a:spLocks noGrp="1"/>
          </p:cNvSpPr>
          <p:nvPr>
            <p:ph type="sldNum" sz="quarter" idx="12"/>
          </p:nvPr>
        </p:nvSpPr>
        <p:spPr/>
        <p:txBody>
          <a:bodyPr/>
          <a:lstStyle/>
          <a:p>
            <a:fld id="{F12426AD-071F-45E1-9CB1-39B7B85D4416}" type="slidenum">
              <a:rPr kumimoji="1" lang="ja-JP" altLang="en-US" smtClean="0"/>
              <a:pPr/>
              <a:t>3</a:t>
            </a:fld>
            <a:endParaRPr kumimoji="1" lang="ja-JP" altLang="en-US" dirty="0"/>
          </a:p>
        </p:txBody>
      </p:sp>
    </p:spTree>
    <p:extLst>
      <p:ext uri="{BB962C8B-B14F-4D97-AF65-F5344CB8AC3E}">
        <p14:creationId xmlns:p14="http://schemas.microsoft.com/office/powerpoint/2010/main" val="4020837030"/>
      </p:ext>
    </p:extLst>
  </p:cSld>
  <p:clrMapOvr>
    <a:masterClrMapping/>
  </p:clrMapOvr>
  <mc:AlternateContent xmlns:mc="http://schemas.openxmlformats.org/markup-compatibility/2006" xmlns:p14="http://schemas.microsoft.com/office/powerpoint/2010/main">
    <mc:Choice Requires="p14">
      <p:transition spd="slow" p14:dur="2000" advTm="30807"/>
    </mc:Choice>
    <mc:Fallback xmlns="">
      <p:transition spd="slow" advTm="308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5E7B6-3880-4727-8D1B-BA544013CB19}"/>
              </a:ext>
            </a:extLst>
          </p:cNvPr>
          <p:cNvSpPr>
            <a:spLocks noGrp="1"/>
          </p:cNvSpPr>
          <p:nvPr>
            <p:ph type="title"/>
          </p:nvPr>
        </p:nvSpPr>
        <p:spPr/>
        <p:txBody>
          <a:bodyPr/>
          <a:lstStyle/>
          <a:p>
            <a:r>
              <a:rPr kumimoji="1" lang="ja-JP" altLang="en-US" dirty="0"/>
              <a:t>研究背景②</a:t>
            </a:r>
          </a:p>
        </p:txBody>
      </p:sp>
      <p:sp>
        <p:nvSpPr>
          <p:cNvPr id="3" name="日付プレースホルダー 2">
            <a:extLst>
              <a:ext uri="{FF2B5EF4-FFF2-40B4-BE49-F238E27FC236}">
                <a16:creationId xmlns:a16="http://schemas.microsoft.com/office/drawing/2014/main" id="{8F1D7DB7-E5B9-49E4-9CC1-F43340EAFF44}"/>
              </a:ext>
            </a:extLst>
          </p:cNvPr>
          <p:cNvSpPr>
            <a:spLocks noGrp="1"/>
          </p:cNvSpPr>
          <p:nvPr>
            <p:ph type="dt" sz="half" idx="10"/>
          </p:nvPr>
        </p:nvSpPr>
        <p:spPr/>
        <p:txBody>
          <a:bodyPr/>
          <a:lstStyle/>
          <a:p>
            <a:r>
              <a:rPr kumimoji="1" lang="en-US" altLang="ja-JP"/>
              <a:t>2021/2/22</a:t>
            </a:r>
            <a:endParaRPr kumimoji="1" lang="ja-JP" altLang="en-US" dirty="0"/>
          </a:p>
        </p:txBody>
      </p:sp>
      <p:sp>
        <p:nvSpPr>
          <p:cNvPr id="4" name="スライド番号プレースホルダー 3">
            <a:extLst>
              <a:ext uri="{FF2B5EF4-FFF2-40B4-BE49-F238E27FC236}">
                <a16:creationId xmlns:a16="http://schemas.microsoft.com/office/drawing/2014/main" id="{6165C757-5E5B-40AB-B126-46F6C3A0F755}"/>
              </a:ext>
            </a:extLst>
          </p:cNvPr>
          <p:cNvSpPr>
            <a:spLocks noGrp="1"/>
          </p:cNvSpPr>
          <p:nvPr>
            <p:ph type="sldNum" sz="quarter" idx="12"/>
          </p:nvPr>
        </p:nvSpPr>
        <p:spPr/>
        <p:txBody>
          <a:bodyPr/>
          <a:lstStyle/>
          <a:p>
            <a:fld id="{F12426AD-071F-45E1-9CB1-39B7B85D4416}" type="slidenum">
              <a:rPr kumimoji="1" lang="ja-JP" altLang="en-US" smtClean="0"/>
              <a:pPr/>
              <a:t>4</a:t>
            </a:fld>
            <a:endParaRPr kumimoji="1" lang="ja-JP" altLang="en-US" dirty="0"/>
          </a:p>
        </p:txBody>
      </p:sp>
      <p:sp>
        <p:nvSpPr>
          <p:cNvPr id="5" name="テキスト ボックス 4">
            <a:extLst>
              <a:ext uri="{FF2B5EF4-FFF2-40B4-BE49-F238E27FC236}">
                <a16:creationId xmlns:a16="http://schemas.microsoft.com/office/drawing/2014/main" id="{3C77A1CC-EA99-4BDF-9A54-EDD39B003F25}"/>
              </a:ext>
            </a:extLst>
          </p:cNvPr>
          <p:cNvSpPr txBox="1"/>
          <p:nvPr/>
        </p:nvSpPr>
        <p:spPr>
          <a:xfrm>
            <a:off x="1097280" y="2004165"/>
            <a:ext cx="5561138" cy="1200329"/>
          </a:xfrm>
          <a:prstGeom prst="rect">
            <a:avLst/>
          </a:prstGeom>
          <a:noFill/>
        </p:spPr>
        <p:txBody>
          <a:bodyPr wrap="none" rtlCol="0">
            <a:spAutoFit/>
          </a:bodyPr>
          <a:lstStyle/>
          <a:p>
            <a:r>
              <a:rPr kumimoji="1" lang="ja-JP" altLang="en-US" sz="2400" dirty="0">
                <a:solidFill>
                  <a:schemeClr val="tx1">
                    <a:lumMod val="75000"/>
                    <a:lumOff val="25000"/>
                  </a:schemeClr>
                </a:solidFill>
              </a:rPr>
              <a:t>これまでの感染症予防のためのシステム</a:t>
            </a:r>
            <a:endParaRPr kumimoji="1" lang="en-US" altLang="ja-JP" sz="2400" dirty="0">
              <a:solidFill>
                <a:schemeClr val="tx1">
                  <a:lumMod val="75000"/>
                  <a:lumOff val="25000"/>
                </a:schemeClr>
              </a:solidFill>
            </a:endParaRPr>
          </a:p>
          <a:p>
            <a:r>
              <a:rPr kumimoji="1" lang="ja-JP" altLang="en-US" sz="2400" dirty="0">
                <a:solidFill>
                  <a:schemeClr val="tx1">
                    <a:lumMod val="75000"/>
                    <a:lumOff val="25000"/>
                  </a:schemeClr>
                </a:solidFill>
              </a:rPr>
              <a:t>・二酸化炭素濃度を測定し、密閉を防ぐ</a:t>
            </a:r>
            <a:endParaRPr kumimoji="1" lang="en-US" altLang="ja-JP" sz="2400" dirty="0">
              <a:solidFill>
                <a:schemeClr val="tx1">
                  <a:lumMod val="75000"/>
                  <a:lumOff val="25000"/>
                </a:schemeClr>
              </a:solidFill>
            </a:endParaRPr>
          </a:p>
          <a:p>
            <a:r>
              <a:rPr kumimoji="1" lang="ja-JP" altLang="en-US" sz="2400" dirty="0">
                <a:solidFill>
                  <a:schemeClr val="tx1">
                    <a:lumMod val="75000"/>
                    <a:lumOff val="25000"/>
                  </a:schemeClr>
                </a:solidFill>
              </a:rPr>
              <a:t>・滞在可能人数を設定し、入室を制限する</a:t>
            </a:r>
          </a:p>
        </p:txBody>
      </p:sp>
      <p:sp>
        <p:nvSpPr>
          <p:cNvPr id="6" name="テキスト ボックス 5">
            <a:extLst>
              <a:ext uri="{FF2B5EF4-FFF2-40B4-BE49-F238E27FC236}">
                <a16:creationId xmlns:a16="http://schemas.microsoft.com/office/drawing/2014/main" id="{4458CC66-EAE6-4593-9798-3C15017D0A75}"/>
              </a:ext>
            </a:extLst>
          </p:cNvPr>
          <p:cNvSpPr txBox="1"/>
          <p:nvPr/>
        </p:nvSpPr>
        <p:spPr>
          <a:xfrm>
            <a:off x="1097280" y="4137930"/>
            <a:ext cx="10262746" cy="830997"/>
          </a:xfrm>
          <a:prstGeom prst="rect">
            <a:avLst/>
          </a:prstGeom>
          <a:noFill/>
        </p:spPr>
        <p:txBody>
          <a:bodyPr wrap="none" rtlCol="0">
            <a:spAutoFit/>
          </a:bodyPr>
          <a:lstStyle/>
          <a:p>
            <a:r>
              <a:rPr kumimoji="1" lang="ja-JP" altLang="en-US" sz="2400" dirty="0">
                <a:solidFill>
                  <a:schemeClr val="tx1">
                    <a:lumMod val="75000"/>
                    <a:lumOff val="25000"/>
                  </a:schemeClr>
                </a:solidFill>
              </a:rPr>
              <a:t>換気状態や部屋の特性に応じ、換気を促したり、入室を制限することによって</a:t>
            </a:r>
            <a:endParaRPr kumimoji="1" lang="en-US" altLang="ja-JP" sz="2400" dirty="0">
              <a:solidFill>
                <a:schemeClr val="tx1">
                  <a:lumMod val="75000"/>
                  <a:lumOff val="25000"/>
                </a:schemeClr>
              </a:solidFill>
            </a:endParaRPr>
          </a:p>
          <a:p>
            <a:r>
              <a:rPr kumimoji="1" lang="ja-JP" altLang="en-US" sz="2400" dirty="0">
                <a:solidFill>
                  <a:schemeClr val="tx1">
                    <a:lumMod val="75000"/>
                    <a:lumOff val="25000"/>
                  </a:schemeClr>
                </a:solidFill>
              </a:rPr>
              <a:t>「</a:t>
            </a:r>
            <a:r>
              <a:rPr kumimoji="1" lang="en-US" altLang="ja-JP" sz="2400" dirty="0">
                <a:solidFill>
                  <a:schemeClr val="accent2"/>
                </a:solidFill>
              </a:rPr>
              <a:t>3</a:t>
            </a:r>
            <a:r>
              <a:rPr kumimoji="1" lang="ja-JP" altLang="en-US" sz="2400" dirty="0">
                <a:solidFill>
                  <a:schemeClr val="accent2"/>
                </a:solidFill>
              </a:rPr>
              <a:t>密回避</a:t>
            </a:r>
            <a:r>
              <a:rPr kumimoji="1" lang="ja-JP" altLang="en-US" sz="2400" dirty="0">
                <a:solidFill>
                  <a:schemeClr val="tx1">
                    <a:lumMod val="75000"/>
                    <a:lumOff val="25000"/>
                  </a:schemeClr>
                </a:solidFill>
              </a:rPr>
              <a:t>」を徹底する</a:t>
            </a:r>
          </a:p>
        </p:txBody>
      </p:sp>
      <p:sp>
        <p:nvSpPr>
          <p:cNvPr id="7" name="矢印: 下 6">
            <a:extLst>
              <a:ext uri="{FF2B5EF4-FFF2-40B4-BE49-F238E27FC236}">
                <a16:creationId xmlns:a16="http://schemas.microsoft.com/office/drawing/2014/main" id="{9EDBF481-4225-4A19-BD95-B15EC4483E06}"/>
              </a:ext>
            </a:extLst>
          </p:cNvPr>
          <p:cNvSpPr/>
          <p:nvPr/>
        </p:nvSpPr>
        <p:spPr>
          <a:xfrm>
            <a:off x="2333415" y="3306933"/>
            <a:ext cx="484632" cy="728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4D4DB6E-7C21-4C99-BA70-D434FC7A2DFF}"/>
              </a:ext>
            </a:extLst>
          </p:cNvPr>
          <p:cNvSpPr/>
          <p:nvPr/>
        </p:nvSpPr>
        <p:spPr>
          <a:xfrm>
            <a:off x="2059836" y="5096418"/>
            <a:ext cx="8337633" cy="9144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rgbClr val="A5300F"/>
                </a:solidFill>
                <a:effectLst/>
                <a:uLnTx/>
                <a:uFillTx/>
                <a:latin typeface="Calibri" panose="020F0502020204030204"/>
                <a:ea typeface="ＭＳ Ｐゴシック" panose="020B0600070205080204" pitchFamily="50" charset="-128"/>
                <a:cs typeface="+mn-cs"/>
              </a:rPr>
              <a:t>新型コロナウイルスの世界的な流行以前には見られなかった、新しい感染症予防のためのシステムの開発</a:t>
            </a:r>
            <a:r>
              <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ＭＳ Ｐゴシック" panose="020B0600070205080204" pitchFamily="50" charset="-128"/>
                <a:cs typeface="+mn-cs"/>
              </a:rPr>
              <a:t>」</a:t>
            </a:r>
          </a:p>
        </p:txBody>
      </p:sp>
    </p:spTree>
    <p:extLst>
      <p:ext uri="{BB962C8B-B14F-4D97-AF65-F5344CB8AC3E}">
        <p14:creationId xmlns:p14="http://schemas.microsoft.com/office/powerpoint/2010/main" val="4419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研究目的・目標</a:t>
            </a:r>
          </a:p>
        </p:txBody>
      </p:sp>
      <p:sp>
        <p:nvSpPr>
          <p:cNvPr id="3" name="コンテンツ プレースホルダー 2">
            <a:extLst>
              <a:ext uri="{FF2B5EF4-FFF2-40B4-BE49-F238E27FC236}">
                <a16:creationId xmlns:a16="http://schemas.microsoft.com/office/drawing/2014/main" id="{C32FA845-62D2-4A52-8295-C118AA6CEF24}"/>
              </a:ext>
            </a:extLst>
          </p:cNvPr>
          <p:cNvSpPr txBox="1">
            <a:spLocks/>
          </p:cNvSpPr>
          <p:nvPr/>
        </p:nvSpPr>
        <p:spPr>
          <a:xfrm>
            <a:off x="1097280" y="1845734"/>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b="1" dirty="0">
                <a:solidFill>
                  <a:schemeClr val="accent2"/>
                </a:solidFill>
                <a:latin typeface="+mn-ea"/>
              </a:rPr>
              <a:t>　感染リスクのレベルを通知</a:t>
            </a:r>
            <a:r>
              <a:rPr lang="ja-JP" altLang="en-US" b="1" dirty="0">
                <a:latin typeface="+mn-ea"/>
              </a:rPr>
              <a:t>するとともに、</a:t>
            </a:r>
            <a:r>
              <a:rPr lang="en-US" altLang="ja-JP" b="1" dirty="0">
                <a:solidFill>
                  <a:schemeClr val="accent2"/>
                </a:solidFill>
                <a:latin typeface="+mn-ea"/>
              </a:rPr>
              <a:t>3</a:t>
            </a:r>
            <a:r>
              <a:rPr lang="ja-JP" altLang="en-US" b="1" dirty="0">
                <a:solidFill>
                  <a:schemeClr val="accent2"/>
                </a:solidFill>
                <a:latin typeface="+mn-ea"/>
              </a:rPr>
              <a:t>密を回避し、感染リスクを軽減するための環境づくりをサポート</a:t>
            </a:r>
            <a:r>
              <a:rPr lang="ja-JP" altLang="en-US" b="1" dirty="0">
                <a:latin typeface="+mn-ea"/>
              </a:rPr>
              <a:t>する。</a:t>
            </a:r>
            <a:endParaRPr lang="en-US" altLang="ja-JP" b="1" dirty="0">
              <a:latin typeface="+mn-ea"/>
            </a:endParaRPr>
          </a:p>
          <a:p>
            <a:pPr marL="0" indent="0">
              <a:buFont typeface="Calibri" panose="020F0502020204030204" pitchFamily="34" charset="0"/>
              <a:buNone/>
            </a:pPr>
            <a:r>
              <a:rPr lang="ja-JP" altLang="en-US" b="1" dirty="0">
                <a:latin typeface="+mn-ea"/>
              </a:rPr>
              <a:t>　</a:t>
            </a:r>
            <a:endParaRPr lang="en-US" altLang="ja-JP" b="1" dirty="0">
              <a:latin typeface="+mn-ea"/>
            </a:endParaRPr>
          </a:p>
          <a:p>
            <a:pPr marL="0" indent="0">
              <a:buFont typeface="Calibri" panose="020F0502020204030204" pitchFamily="34" charset="0"/>
              <a:buNone/>
            </a:pPr>
            <a:r>
              <a:rPr lang="ja-JP" altLang="en-US" b="1" dirty="0">
                <a:latin typeface="+mn-ea"/>
              </a:rPr>
              <a:t>　・感染症予防対策の基準を動的に調整する</a:t>
            </a:r>
            <a:endParaRPr lang="en-US" altLang="ja-JP" b="1" dirty="0">
              <a:latin typeface="+mn-ea"/>
            </a:endParaRPr>
          </a:p>
          <a:p>
            <a:pPr marL="0" indent="0">
              <a:buFont typeface="Calibri" panose="020F0502020204030204" pitchFamily="34" charset="0"/>
              <a:buNone/>
            </a:pPr>
            <a:r>
              <a:rPr lang="ja-JP" altLang="en-US" b="1" dirty="0">
                <a:latin typeface="+mn-ea"/>
              </a:rPr>
              <a:t>　・感染症予防対策のルールを守ってもらう</a:t>
            </a:r>
            <a:endParaRPr lang="en-US" altLang="ja-JP" b="1" dirty="0">
              <a:latin typeface="+mn-ea"/>
            </a:endParaRPr>
          </a:p>
          <a:p>
            <a:pPr marL="0" indent="0">
              <a:buFont typeface="Calibri" panose="020F0502020204030204" pitchFamily="34" charset="0"/>
              <a:buNone/>
            </a:pPr>
            <a:r>
              <a:rPr lang="ja-JP" altLang="en-US" b="1" dirty="0">
                <a:latin typeface="+mn-ea"/>
              </a:rPr>
              <a:t>　</a:t>
            </a:r>
            <a:endParaRPr lang="en-US" altLang="ja-JP" b="1" dirty="0">
              <a:latin typeface="+mn-ea"/>
            </a:endParaRPr>
          </a:p>
          <a:p>
            <a:pPr marL="0" indent="0">
              <a:buFont typeface="Calibri" panose="020F0502020204030204" pitchFamily="34" charset="0"/>
              <a:buNone/>
            </a:pPr>
            <a:endParaRPr lang="ja-JP" altLang="en-US" dirty="0"/>
          </a:p>
        </p:txBody>
      </p:sp>
      <p:sp>
        <p:nvSpPr>
          <p:cNvPr id="5" name="吹き出し: 角を丸めた四角形 4">
            <a:extLst>
              <a:ext uri="{FF2B5EF4-FFF2-40B4-BE49-F238E27FC236}">
                <a16:creationId xmlns:a16="http://schemas.microsoft.com/office/drawing/2014/main" id="{605DEC1F-FC40-4E33-B319-4192BFCAD24B}"/>
              </a:ext>
            </a:extLst>
          </p:cNvPr>
          <p:cNvSpPr/>
          <p:nvPr/>
        </p:nvSpPr>
        <p:spPr>
          <a:xfrm>
            <a:off x="7665928" y="3056351"/>
            <a:ext cx="4425863" cy="938940"/>
          </a:xfrm>
          <a:prstGeom prst="wedgeRoundRectCallout">
            <a:avLst>
              <a:gd name="adj1" fmla="val -34572"/>
              <a:gd name="adj2" fmla="val 75772"/>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換気状態を良好に保つため、</a:t>
            </a:r>
            <a:r>
              <a:rPr kumimoji="1" lang="en-US" altLang="ja-JP" sz="1600" b="1" dirty="0">
                <a:solidFill>
                  <a:schemeClr val="tx1"/>
                </a:solidFill>
              </a:rPr>
              <a:t>CO2</a:t>
            </a:r>
            <a:r>
              <a:rPr kumimoji="1" lang="ja-JP" altLang="en-US" sz="1600" b="1" dirty="0">
                <a:solidFill>
                  <a:schemeClr val="tx1"/>
                </a:solidFill>
              </a:rPr>
              <a:t>濃度に応じ、</a:t>
            </a:r>
            <a:endParaRPr kumimoji="1" lang="en-US" altLang="ja-JP" sz="1600" b="1" dirty="0">
              <a:solidFill>
                <a:schemeClr val="tx1"/>
              </a:solidFill>
            </a:endParaRPr>
          </a:p>
          <a:p>
            <a:pPr algn="ctr"/>
            <a:r>
              <a:rPr kumimoji="1" lang="ja-JP" altLang="en-US" sz="1600" b="1" dirty="0">
                <a:solidFill>
                  <a:schemeClr val="tx1"/>
                </a:solidFill>
              </a:rPr>
              <a:t>人数の制限と換気の要請を行う。</a:t>
            </a:r>
          </a:p>
        </p:txBody>
      </p:sp>
      <p:grpSp>
        <p:nvGrpSpPr>
          <p:cNvPr id="36" name="グループ化 35">
            <a:extLst>
              <a:ext uri="{FF2B5EF4-FFF2-40B4-BE49-F238E27FC236}">
                <a16:creationId xmlns:a16="http://schemas.microsoft.com/office/drawing/2014/main" id="{33C6AD34-1C91-4449-A998-381B785E1D82}"/>
              </a:ext>
            </a:extLst>
          </p:cNvPr>
          <p:cNvGrpSpPr/>
          <p:nvPr/>
        </p:nvGrpSpPr>
        <p:grpSpPr>
          <a:xfrm>
            <a:off x="849653" y="2218904"/>
            <a:ext cx="10271654" cy="5418667"/>
            <a:chOff x="812075" y="928726"/>
            <a:chExt cx="10271654" cy="5418667"/>
          </a:xfrm>
        </p:grpSpPr>
        <p:grpSp>
          <p:nvGrpSpPr>
            <p:cNvPr id="37" name="グループ化 36">
              <a:extLst>
                <a:ext uri="{FF2B5EF4-FFF2-40B4-BE49-F238E27FC236}">
                  <a16:creationId xmlns:a16="http://schemas.microsoft.com/office/drawing/2014/main" id="{F28A725F-9218-47AB-9260-345AA932E7C5}"/>
                </a:ext>
              </a:extLst>
            </p:cNvPr>
            <p:cNvGrpSpPr/>
            <p:nvPr/>
          </p:nvGrpSpPr>
          <p:grpSpPr>
            <a:xfrm>
              <a:off x="812075" y="928726"/>
              <a:ext cx="10271654" cy="5418667"/>
              <a:chOff x="898571" y="891655"/>
              <a:chExt cx="10271654" cy="5418667"/>
            </a:xfrm>
          </p:grpSpPr>
          <p:cxnSp>
            <p:nvCxnSpPr>
              <p:cNvPr id="47" name="直線矢印コネクタ 46">
                <a:extLst>
                  <a:ext uri="{FF2B5EF4-FFF2-40B4-BE49-F238E27FC236}">
                    <a16:creationId xmlns:a16="http://schemas.microsoft.com/office/drawing/2014/main" id="{AF781548-9DD1-41DD-B03E-ADFB681AE082}"/>
                  </a:ext>
                </a:extLst>
              </p:cNvPr>
              <p:cNvCxnSpPr>
                <a:cxnSpLocks/>
              </p:cNvCxnSpPr>
              <p:nvPr/>
            </p:nvCxnSpPr>
            <p:spPr>
              <a:xfrm>
                <a:off x="9095329" y="3131126"/>
                <a:ext cx="1345475" cy="0"/>
              </a:xfrm>
              <a:prstGeom prst="straightConnector1">
                <a:avLst/>
              </a:prstGeom>
              <a:noFill/>
              <a:ln w="6350" cap="flat" cmpd="sng" algn="ctr">
                <a:solidFill>
                  <a:srgbClr val="FFC000"/>
                </a:solidFill>
                <a:prstDash val="solid"/>
                <a:miter lim="800000"/>
                <a:headEnd type="triangle"/>
                <a:tailEnd type="triangle"/>
              </a:ln>
              <a:effectLst/>
            </p:spPr>
          </p:cxnSp>
          <p:graphicFrame>
            <p:nvGraphicFramePr>
              <p:cNvPr id="48" name="図表 47">
                <a:extLst>
                  <a:ext uri="{FF2B5EF4-FFF2-40B4-BE49-F238E27FC236}">
                    <a16:creationId xmlns:a16="http://schemas.microsoft.com/office/drawing/2014/main" id="{4E70171C-9E9E-4522-B804-66DAAF85C331}"/>
                  </a:ext>
                </a:extLst>
              </p:cNvPr>
              <p:cNvGraphicFramePr/>
              <p:nvPr>
                <p:extLst>
                  <p:ext uri="{D42A27DB-BD31-4B8C-83A1-F6EECF244321}">
                    <p14:modId xmlns:p14="http://schemas.microsoft.com/office/powerpoint/2010/main" val="2541800734"/>
                  </p:ext>
                </p:extLst>
              </p:nvPr>
            </p:nvGraphicFramePr>
            <p:xfrm>
              <a:off x="2754259" y="89165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9" name="直線矢印コネクタ 48">
                <a:extLst>
                  <a:ext uri="{FF2B5EF4-FFF2-40B4-BE49-F238E27FC236}">
                    <a16:creationId xmlns:a16="http://schemas.microsoft.com/office/drawing/2014/main" id="{B153FD91-7EA3-44A2-808B-D95800DEB30B}"/>
                  </a:ext>
                </a:extLst>
              </p:cNvPr>
              <p:cNvCxnSpPr>
                <a:cxnSpLocks/>
              </p:cNvCxnSpPr>
              <p:nvPr/>
            </p:nvCxnSpPr>
            <p:spPr>
              <a:xfrm>
                <a:off x="5928765" y="3127518"/>
                <a:ext cx="1345475" cy="0"/>
              </a:xfrm>
              <a:prstGeom prst="straightConnector1">
                <a:avLst/>
              </a:prstGeom>
              <a:noFill/>
              <a:ln w="6350" cap="flat" cmpd="sng" algn="ctr">
                <a:solidFill>
                  <a:srgbClr val="FFC000"/>
                </a:solidFill>
                <a:prstDash val="solid"/>
                <a:miter lim="800000"/>
                <a:headEnd type="triangle"/>
                <a:tailEnd type="triangle"/>
              </a:ln>
              <a:effectLst/>
            </p:spPr>
          </p:cxnSp>
          <p:sp>
            <p:nvSpPr>
              <p:cNvPr id="50" name="テキスト ボックス 49">
                <a:extLst>
                  <a:ext uri="{FF2B5EF4-FFF2-40B4-BE49-F238E27FC236}">
                    <a16:creationId xmlns:a16="http://schemas.microsoft.com/office/drawing/2014/main" id="{A2D3538B-FAF5-4AE2-8134-A524A1E62686}"/>
                  </a:ext>
                </a:extLst>
              </p:cNvPr>
              <p:cNvSpPr txBox="1"/>
              <p:nvPr/>
            </p:nvSpPr>
            <p:spPr>
              <a:xfrm>
                <a:off x="6078053" y="2618972"/>
                <a:ext cx="1027845"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CO2</a:t>
                </a:r>
                <a:r>
                  <a:rPr kumimoji="1" lang="ja-JP" altLang="en-US"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濃度の</a:t>
                </a:r>
                <a:endParaRPr kumimoji="1" lang="en-US" altLang="ja-JP"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許容範囲</a:t>
                </a:r>
              </a:p>
            </p:txBody>
          </p:sp>
          <p:sp>
            <p:nvSpPr>
              <p:cNvPr id="51" name="テキスト ボックス 50">
                <a:extLst>
                  <a:ext uri="{FF2B5EF4-FFF2-40B4-BE49-F238E27FC236}">
                    <a16:creationId xmlns:a16="http://schemas.microsoft.com/office/drawing/2014/main" id="{144E7601-A75B-4CAD-BACA-91420AAFBF2D}"/>
                  </a:ext>
                </a:extLst>
              </p:cNvPr>
              <p:cNvSpPr txBox="1"/>
              <p:nvPr/>
            </p:nvSpPr>
            <p:spPr>
              <a:xfrm>
                <a:off x="1132482" y="3390179"/>
                <a:ext cx="162095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rgbClr val="ED7D31"/>
                    </a:solidFill>
                    <a:effectLst/>
                    <a:uLnTx/>
                    <a:uFillTx/>
                    <a:latin typeface="游ゴシック" panose="020F0502020204030204"/>
                    <a:ea typeface="游ゴシック" panose="020B0400000000000000" pitchFamily="50" charset="-128"/>
                  </a:rPr>
                  <a:t>感染予防ルール</a:t>
                </a:r>
                <a:endParaRPr kumimoji="1" lang="en-US" altLang="ja-JP" sz="1400" b="1" i="0" u="none" strike="noStrike" kern="0" cap="none" spc="0" normalizeH="0" baseline="0" noProof="0" dirty="0">
                  <a:ln>
                    <a:noFill/>
                  </a:ln>
                  <a:solidFill>
                    <a:srgbClr val="ED7D31"/>
                  </a:solidFill>
                  <a:effectLst/>
                  <a:uLnTx/>
                  <a:uFillTx/>
                  <a:latin typeface="游ゴシック" panose="020F0502020204030204"/>
                  <a:ea typeface="游ゴシック" panose="020B0400000000000000"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rgbClr val="ED7D31"/>
                    </a:solidFill>
                    <a:effectLst/>
                    <a:uLnTx/>
                    <a:uFillTx/>
                    <a:latin typeface="游ゴシック" panose="020F0502020204030204"/>
                    <a:ea typeface="游ゴシック" panose="020B0400000000000000" pitchFamily="50" charset="-128"/>
                  </a:rPr>
                  <a:t>部屋の警戒レベル</a:t>
                </a:r>
              </a:p>
            </p:txBody>
          </p:sp>
          <p:cxnSp>
            <p:nvCxnSpPr>
              <p:cNvPr id="52" name="直線矢印コネクタ 51">
                <a:extLst>
                  <a:ext uri="{FF2B5EF4-FFF2-40B4-BE49-F238E27FC236}">
                    <a16:creationId xmlns:a16="http://schemas.microsoft.com/office/drawing/2014/main" id="{A288B6A1-3440-4930-B1AE-76EBE25C6F0F}"/>
                  </a:ext>
                </a:extLst>
              </p:cNvPr>
              <p:cNvCxnSpPr>
                <a:cxnSpLocks/>
              </p:cNvCxnSpPr>
              <p:nvPr/>
            </p:nvCxnSpPr>
            <p:spPr>
              <a:xfrm>
                <a:off x="7504654" y="3131126"/>
                <a:ext cx="1345475" cy="0"/>
              </a:xfrm>
              <a:prstGeom prst="straightConnector1">
                <a:avLst/>
              </a:prstGeom>
              <a:noFill/>
              <a:ln w="6350" cap="flat" cmpd="sng" algn="ctr">
                <a:solidFill>
                  <a:srgbClr val="FFC000"/>
                </a:solidFill>
                <a:prstDash val="solid"/>
                <a:miter lim="800000"/>
                <a:headEnd type="triangle"/>
                <a:tailEnd type="triangle"/>
              </a:ln>
              <a:effectLst/>
            </p:spPr>
          </p:cxnSp>
          <p:cxnSp>
            <p:nvCxnSpPr>
              <p:cNvPr id="53" name="直線矢印コネクタ 52">
                <a:extLst>
                  <a:ext uri="{FF2B5EF4-FFF2-40B4-BE49-F238E27FC236}">
                    <a16:creationId xmlns:a16="http://schemas.microsoft.com/office/drawing/2014/main" id="{CD5B7BFF-3BE7-470D-BC07-002185D2166B}"/>
                  </a:ext>
                </a:extLst>
              </p:cNvPr>
              <p:cNvCxnSpPr>
                <a:cxnSpLocks/>
              </p:cNvCxnSpPr>
              <p:nvPr/>
            </p:nvCxnSpPr>
            <p:spPr>
              <a:xfrm>
                <a:off x="4336004" y="3131126"/>
                <a:ext cx="1345475" cy="0"/>
              </a:xfrm>
              <a:prstGeom prst="straightConnector1">
                <a:avLst/>
              </a:prstGeom>
              <a:noFill/>
              <a:ln w="6350" cap="flat" cmpd="sng" algn="ctr">
                <a:solidFill>
                  <a:srgbClr val="FFC000"/>
                </a:solidFill>
                <a:prstDash val="solid"/>
                <a:miter lim="800000"/>
                <a:headEnd type="triangle"/>
                <a:tailEnd type="triangle"/>
              </a:ln>
              <a:effectLst/>
            </p:spPr>
          </p:cxnSp>
          <p:cxnSp>
            <p:nvCxnSpPr>
              <p:cNvPr id="54" name="直線矢印コネクタ 53">
                <a:extLst>
                  <a:ext uri="{FF2B5EF4-FFF2-40B4-BE49-F238E27FC236}">
                    <a16:creationId xmlns:a16="http://schemas.microsoft.com/office/drawing/2014/main" id="{5CD89A08-4C90-4B5C-8E89-314CB5022296}"/>
                  </a:ext>
                </a:extLst>
              </p:cNvPr>
              <p:cNvCxnSpPr>
                <a:cxnSpLocks/>
              </p:cNvCxnSpPr>
              <p:nvPr/>
            </p:nvCxnSpPr>
            <p:spPr>
              <a:xfrm>
                <a:off x="2723104" y="3131126"/>
                <a:ext cx="1345475" cy="0"/>
              </a:xfrm>
              <a:prstGeom prst="straightConnector1">
                <a:avLst/>
              </a:prstGeom>
              <a:noFill/>
              <a:ln w="6350" cap="flat" cmpd="sng" algn="ctr">
                <a:solidFill>
                  <a:srgbClr val="FFC000"/>
                </a:solidFill>
                <a:prstDash val="solid"/>
                <a:miter lim="800000"/>
                <a:headEnd type="triangle"/>
                <a:tailEnd type="triangle"/>
              </a:ln>
              <a:effectLst/>
            </p:spPr>
          </p:cxnSp>
          <p:cxnSp>
            <p:nvCxnSpPr>
              <p:cNvPr id="55" name="直線矢印コネクタ 54">
                <a:extLst>
                  <a:ext uri="{FF2B5EF4-FFF2-40B4-BE49-F238E27FC236}">
                    <a16:creationId xmlns:a16="http://schemas.microsoft.com/office/drawing/2014/main" id="{A455AF34-A67F-4026-922C-8E724574F6C9}"/>
                  </a:ext>
                </a:extLst>
              </p:cNvPr>
              <p:cNvCxnSpPr>
                <a:cxnSpLocks/>
              </p:cNvCxnSpPr>
              <p:nvPr/>
            </p:nvCxnSpPr>
            <p:spPr>
              <a:xfrm>
                <a:off x="2170225" y="3198656"/>
                <a:ext cx="9000000" cy="0"/>
              </a:xfrm>
              <a:prstGeom prst="straightConnector1">
                <a:avLst/>
              </a:prstGeom>
              <a:noFill/>
              <a:ln w="25400" cap="flat" cmpd="sng" algn="ctr">
                <a:solidFill>
                  <a:srgbClr val="FFC000"/>
                </a:solidFill>
                <a:prstDash val="solid"/>
                <a:miter lim="800000"/>
                <a:tailEnd type="triangle"/>
              </a:ln>
              <a:effectLst/>
            </p:spPr>
          </p:cxnSp>
          <p:sp>
            <p:nvSpPr>
              <p:cNvPr id="56" name="テキスト ボックス 55">
                <a:extLst>
                  <a:ext uri="{FF2B5EF4-FFF2-40B4-BE49-F238E27FC236}">
                    <a16:creationId xmlns:a16="http://schemas.microsoft.com/office/drawing/2014/main" id="{50B65229-B1E6-4350-9123-476C75B05C13}"/>
                  </a:ext>
                </a:extLst>
              </p:cNvPr>
              <p:cNvSpPr txBox="1"/>
              <p:nvPr/>
            </p:nvSpPr>
            <p:spPr>
              <a:xfrm>
                <a:off x="1240180" y="2942384"/>
                <a:ext cx="14141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CO2</a:t>
                </a:r>
                <a:r>
                  <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濃度（</a:t>
                </a: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ppm</a:t>
                </a:r>
                <a:r>
                  <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endPar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cxnSp>
            <p:nvCxnSpPr>
              <p:cNvPr id="57" name="直線矢印コネクタ 56">
                <a:extLst>
                  <a:ext uri="{FF2B5EF4-FFF2-40B4-BE49-F238E27FC236}">
                    <a16:creationId xmlns:a16="http://schemas.microsoft.com/office/drawing/2014/main" id="{C5CD0E38-B9C3-4427-996F-8151F3F1FE07}"/>
                  </a:ext>
                </a:extLst>
              </p:cNvPr>
              <p:cNvCxnSpPr>
                <a:cxnSpLocks/>
              </p:cNvCxnSpPr>
              <p:nvPr/>
            </p:nvCxnSpPr>
            <p:spPr>
              <a:xfrm>
                <a:off x="2167050" y="3998756"/>
                <a:ext cx="9000000" cy="0"/>
              </a:xfrm>
              <a:prstGeom prst="straightConnector1">
                <a:avLst/>
              </a:prstGeom>
              <a:noFill/>
              <a:ln w="25400" cap="flat" cmpd="sng" algn="ctr">
                <a:solidFill>
                  <a:srgbClr val="92D050"/>
                </a:solidFill>
                <a:prstDash val="solid"/>
                <a:miter lim="800000"/>
                <a:tailEnd type="triangle"/>
              </a:ln>
              <a:effectLst/>
            </p:spPr>
          </p:cxnSp>
          <p:sp>
            <p:nvSpPr>
              <p:cNvPr id="58" name="テキスト ボックス 57">
                <a:extLst>
                  <a:ext uri="{FF2B5EF4-FFF2-40B4-BE49-F238E27FC236}">
                    <a16:creationId xmlns:a16="http://schemas.microsoft.com/office/drawing/2014/main" id="{CAE19F05-4CB4-4AF1-A7BB-DB6F4B6D88F7}"/>
                  </a:ext>
                </a:extLst>
              </p:cNvPr>
              <p:cNvSpPr txBox="1"/>
              <p:nvPr/>
            </p:nvSpPr>
            <p:spPr>
              <a:xfrm>
                <a:off x="5192132" y="3998756"/>
                <a:ext cx="294984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滞在可能人数（レベルに応じて設定）</a:t>
                </a:r>
              </a:p>
            </p:txBody>
          </p:sp>
          <p:sp>
            <p:nvSpPr>
              <p:cNvPr id="59" name="楕円 23">
                <a:extLst>
                  <a:ext uri="{FF2B5EF4-FFF2-40B4-BE49-F238E27FC236}">
                    <a16:creationId xmlns:a16="http://schemas.microsoft.com/office/drawing/2014/main" id="{D9C37B5E-F1BF-4D21-BBC0-14AF91F1DDA9}"/>
                  </a:ext>
                </a:extLst>
              </p:cNvPr>
              <p:cNvSpPr/>
              <p:nvPr/>
            </p:nvSpPr>
            <p:spPr>
              <a:xfrm>
                <a:off x="10882259" y="4046730"/>
                <a:ext cx="180000" cy="180000"/>
              </a:xfrm>
              <a:prstGeom prst="ellipse">
                <a:avLst/>
              </a:prstGeom>
              <a:solidFill>
                <a:srgbClr val="92D050"/>
              </a:solidFill>
              <a:ln w="12700"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少</a:t>
                </a:r>
              </a:p>
            </p:txBody>
          </p:sp>
          <p:sp>
            <p:nvSpPr>
              <p:cNvPr id="60" name="楕円 25">
                <a:extLst>
                  <a:ext uri="{FF2B5EF4-FFF2-40B4-BE49-F238E27FC236}">
                    <a16:creationId xmlns:a16="http://schemas.microsoft.com/office/drawing/2014/main" id="{6BF2D63D-5019-4009-BE6C-1CED95840B77}"/>
                  </a:ext>
                </a:extLst>
              </p:cNvPr>
              <p:cNvSpPr/>
              <p:nvPr/>
            </p:nvSpPr>
            <p:spPr>
              <a:xfrm>
                <a:off x="2580309" y="4055692"/>
                <a:ext cx="180000" cy="180000"/>
              </a:xfrm>
              <a:prstGeom prst="ellipse">
                <a:avLst/>
              </a:prstGeom>
              <a:solidFill>
                <a:srgbClr val="92D050"/>
              </a:solidFill>
              <a:ln w="12700"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多</a:t>
                </a:r>
              </a:p>
            </p:txBody>
          </p:sp>
          <p:sp>
            <p:nvSpPr>
              <p:cNvPr id="61" name="テキスト ボックス 60">
                <a:extLst>
                  <a:ext uri="{FF2B5EF4-FFF2-40B4-BE49-F238E27FC236}">
                    <a16:creationId xmlns:a16="http://schemas.microsoft.com/office/drawing/2014/main" id="{A1EB773E-FFD0-4458-9F90-9B8F4E1F1725}"/>
                  </a:ext>
                </a:extLst>
              </p:cNvPr>
              <p:cNvSpPr txBox="1"/>
              <p:nvPr/>
            </p:nvSpPr>
            <p:spPr>
              <a:xfrm>
                <a:off x="898571" y="4423408"/>
                <a:ext cx="1665841" cy="415498"/>
              </a:xfrm>
              <a:prstGeom prst="rect">
                <a:avLst/>
              </a:prstGeom>
              <a:noFill/>
              <a:ln>
                <a:solidFill>
                  <a:srgbClr val="92D050"/>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部屋の広さと運用ルール</a:t>
                </a:r>
                <a:endParaRPr kumimoji="1" lang="en-US" altLang="ja-JP" sz="105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kern="0" dirty="0">
                    <a:solidFill>
                      <a:prstClr val="black"/>
                    </a:solidFill>
                    <a:latin typeface="游ゴシック" panose="020F0502020204030204"/>
                    <a:ea typeface="游ゴシック" panose="020B0400000000000000" pitchFamily="50" charset="-128"/>
                  </a:rPr>
                  <a:t>に</a:t>
                </a:r>
                <a:r>
                  <a:rPr kumimoji="1" lang="ja-JP" altLang="en-US" sz="105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応じて設定</a:t>
                </a:r>
              </a:p>
            </p:txBody>
          </p:sp>
          <p:sp>
            <p:nvSpPr>
              <p:cNvPr id="62" name="テキスト ボックス 61">
                <a:extLst>
                  <a:ext uri="{FF2B5EF4-FFF2-40B4-BE49-F238E27FC236}">
                    <a16:creationId xmlns:a16="http://schemas.microsoft.com/office/drawing/2014/main" id="{A8860E86-C491-40EE-8E33-9096E1434A65}"/>
                  </a:ext>
                </a:extLst>
              </p:cNvPr>
              <p:cNvSpPr txBox="1"/>
              <p:nvPr/>
            </p:nvSpPr>
            <p:spPr>
              <a:xfrm>
                <a:off x="4010439" y="2996713"/>
                <a:ext cx="401072"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700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7A49A2A7-4DB0-4DA6-BD8D-3B97BFD4EDC1}"/>
                  </a:ext>
                </a:extLst>
              </p:cNvPr>
              <p:cNvSpPr txBox="1"/>
              <p:nvPr/>
            </p:nvSpPr>
            <p:spPr>
              <a:xfrm>
                <a:off x="5617919" y="3003626"/>
                <a:ext cx="391454"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800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CB2E7497-D99C-4B9E-AFF8-9B25B617F8B1}"/>
                  </a:ext>
                </a:extLst>
              </p:cNvPr>
              <p:cNvSpPr txBox="1"/>
              <p:nvPr/>
            </p:nvSpPr>
            <p:spPr>
              <a:xfrm>
                <a:off x="7216390" y="2991968"/>
                <a:ext cx="391454"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900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65" name="テキスト ボックス 64">
                <a:extLst>
                  <a:ext uri="{FF2B5EF4-FFF2-40B4-BE49-F238E27FC236}">
                    <a16:creationId xmlns:a16="http://schemas.microsoft.com/office/drawing/2014/main" id="{83723F6C-612E-4DEE-802B-1AE4317B3CA9}"/>
                  </a:ext>
                </a:extLst>
              </p:cNvPr>
              <p:cNvSpPr txBox="1"/>
              <p:nvPr/>
            </p:nvSpPr>
            <p:spPr>
              <a:xfrm>
                <a:off x="8749669" y="2992394"/>
                <a:ext cx="460382"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1000</a:t>
                </a:r>
                <a:endParaRPr kumimoji="1" lang="ja-JP" altLang="en-US" sz="105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grpSp>
        <p:sp>
          <p:nvSpPr>
            <p:cNvPr id="38" name="テキスト ボックス 37">
              <a:extLst>
                <a:ext uri="{FF2B5EF4-FFF2-40B4-BE49-F238E27FC236}">
                  <a16:creationId xmlns:a16="http://schemas.microsoft.com/office/drawing/2014/main" id="{CEDF31A1-A092-4A46-A1A7-DE6440153D26}"/>
                </a:ext>
              </a:extLst>
            </p:cNvPr>
            <p:cNvSpPr txBox="1"/>
            <p:nvPr/>
          </p:nvSpPr>
          <p:spPr>
            <a:xfrm>
              <a:off x="1216237" y="4215433"/>
              <a:ext cx="122661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游ゴシック" panose="020F0502020204030204"/>
                  <a:ea typeface="游ゴシック" panose="020B0400000000000000" pitchFamily="50" charset="-128"/>
                </a:rPr>
                <a:t>規定人数</a:t>
              </a: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r>
                <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r>
                <a:rPr kumimoji="1" lang="en-US" altLang="ja-JP"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a:t>
              </a:r>
              <a:endParaRPr kumimoji="1" lang="ja-JP" altLang="en-US" sz="12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F0A87F1D-B6AC-4377-9E3A-F7409452F3C3}"/>
                </a:ext>
              </a:extLst>
            </p:cNvPr>
            <p:cNvSpPr txBox="1"/>
            <p:nvPr/>
          </p:nvSpPr>
          <p:spPr>
            <a:xfrm>
              <a:off x="2449232" y="4290282"/>
              <a:ext cx="42511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100</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0353DC8C-7823-4D10-B41A-E160B96C382C}"/>
                </a:ext>
              </a:extLst>
            </p:cNvPr>
            <p:cNvSpPr txBox="1"/>
            <p:nvPr/>
          </p:nvSpPr>
          <p:spPr>
            <a:xfrm>
              <a:off x="3982083"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95</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6A9C0071-19CF-401D-B183-7C59582D998D}"/>
                </a:ext>
              </a:extLst>
            </p:cNvPr>
            <p:cNvSpPr txBox="1"/>
            <p:nvPr/>
          </p:nvSpPr>
          <p:spPr>
            <a:xfrm>
              <a:off x="5546652"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90</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7CA8620A-AC61-47E7-86DB-BF037D30818D}"/>
                </a:ext>
              </a:extLst>
            </p:cNvPr>
            <p:cNvSpPr txBox="1"/>
            <p:nvPr/>
          </p:nvSpPr>
          <p:spPr>
            <a:xfrm>
              <a:off x="7176382"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85</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0D8B1F8B-8ED0-4689-93FF-83EE99D08005}"/>
                </a:ext>
              </a:extLst>
            </p:cNvPr>
            <p:cNvSpPr txBox="1"/>
            <p:nvPr/>
          </p:nvSpPr>
          <p:spPr>
            <a:xfrm>
              <a:off x="8763633"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80</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AD08BE5B-91E6-4649-A00D-275B55E75A87}"/>
                </a:ext>
              </a:extLst>
            </p:cNvPr>
            <p:cNvSpPr txBox="1"/>
            <p:nvPr/>
          </p:nvSpPr>
          <p:spPr>
            <a:xfrm>
              <a:off x="10350884" y="4290282"/>
              <a:ext cx="344966"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75</a:t>
              </a:r>
              <a:endParaRPr kumimoji="1" lang="ja-JP" altLang="en-US" sz="11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p:sp>
          <p:nvSpPr>
            <p:cNvPr id="45" name="正方形/長方形 44">
              <a:extLst>
                <a:ext uri="{FF2B5EF4-FFF2-40B4-BE49-F238E27FC236}">
                  <a16:creationId xmlns:a16="http://schemas.microsoft.com/office/drawing/2014/main" id="{09F66F6F-77B9-4FDA-BBBD-C48355CD8AE7}"/>
                </a:ext>
              </a:extLst>
            </p:cNvPr>
            <p:cNvSpPr/>
            <p:nvPr/>
          </p:nvSpPr>
          <p:spPr>
            <a:xfrm>
              <a:off x="2628629" y="3111290"/>
              <a:ext cx="124027" cy="9744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87B71015-0B55-483D-BC98-6E0647D2C646}"/>
                </a:ext>
              </a:extLst>
            </p:cNvPr>
            <p:cNvSpPr/>
            <p:nvPr/>
          </p:nvSpPr>
          <p:spPr>
            <a:xfrm>
              <a:off x="10269415" y="3117955"/>
              <a:ext cx="124027" cy="9744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0" name="日付プレースホルダー 9">
            <a:extLst>
              <a:ext uri="{FF2B5EF4-FFF2-40B4-BE49-F238E27FC236}">
                <a16:creationId xmlns:a16="http://schemas.microsoft.com/office/drawing/2014/main" id="{0FE07299-3723-40C5-807C-A74C229C64BA}"/>
              </a:ext>
            </a:extLst>
          </p:cNvPr>
          <p:cNvSpPr>
            <a:spLocks noGrp="1"/>
          </p:cNvSpPr>
          <p:nvPr>
            <p:ph type="dt" sz="half" idx="10"/>
          </p:nvPr>
        </p:nvSpPr>
        <p:spPr/>
        <p:txBody>
          <a:bodyPr/>
          <a:lstStyle/>
          <a:p>
            <a:r>
              <a:rPr kumimoji="1" lang="en-US" altLang="ja-JP"/>
              <a:t>2021/2/22</a:t>
            </a:r>
            <a:endParaRPr kumimoji="1" lang="ja-JP" altLang="en-US" dirty="0"/>
          </a:p>
        </p:txBody>
      </p:sp>
      <p:sp>
        <p:nvSpPr>
          <p:cNvPr id="11" name="スライド番号プレースホルダー 10">
            <a:extLst>
              <a:ext uri="{FF2B5EF4-FFF2-40B4-BE49-F238E27FC236}">
                <a16:creationId xmlns:a16="http://schemas.microsoft.com/office/drawing/2014/main" id="{8E3F3A5A-F89D-4986-9E49-0DC83BC6B6C1}"/>
              </a:ext>
            </a:extLst>
          </p:cNvPr>
          <p:cNvSpPr>
            <a:spLocks noGrp="1"/>
          </p:cNvSpPr>
          <p:nvPr>
            <p:ph type="sldNum" sz="quarter" idx="12"/>
          </p:nvPr>
        </p:nvSpPr>
        <p:spPr/>
        <p:txBody>
          <a:bodyPr/>
          <a:lstStyle/>
          <a:p>
            <a:fld id="{F12426AD-071F-45E1-9CB1-39B7B85D4416}" type="slidenum">
              <a:rPr kumimoji="1" lang="ja-JP" altLang="en-US" smtClean="0"/>
              <a:pPr/>
              <a:t>5</a:t>
            </a:fld>
            <a:endParaRPr kumimoji="1" lang="ja-JP" altLang="en-US" dirty="0"/>
          </a:p>
        </p:txBody>
      </p:sp>
    </p:spTree>
    <p:custDataLst>
      <p:tags r:id="rId1"/>
    </p:custDataLst>
    <p:extLst>
      <p:ext uri="{BB962C8B-B14F-4D97-AF65-F5344CB8AC3E}">
        <p14:creationId xmlns:p14="http://schemas.microsoft.com/office/powerpoint/2010/main" val="73566802"/>
      </p:ext>
    </p:extLst>
  </p:cSld>
  <p:clrMapOvr>
    <a:masterClrMapping/>
  </p:clrMapOvr>
  <mc:AlternateContent xmlns:mc="http://schemas.openxmlformats.org/markup-compatibility/2006" xmlns:p14="http://schemas.microsoft.com/office/powerpoint/2010/main">
    <mc:Choice Requires="p14">
      <p:transition spd="slow" p14:dur="2000" advTm="51397"/>
    </mc:Choice>
    <mc:Fallback xmlns="">
      <p:transition spd="slow" advTm="513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676CE-5C9E-4FAE-AE88-8F22B1D21EFF}"/>
              </a:ext>
            </a:extLst>
          </p:cNvPr>
          <p:cNvSpPr>
            <a:spLocks noGrp="1"/>
          </p:cNvSpPr>
          <p:nvPr>
            <p:ph type="title"/>
          </p:nvPr>
        </p:nvSpPr>
        <p:spPr/>
        <p:txBody>
          <a:bodyPr/>
          <a:lstStyle/>
          <a:p>
            <a:r>
              <a:rPr kumimoji="1" lang="ja-JP" altLang="en-US" dirty="0"/>
              <a:t>システム構造</a:t>
            </a:r>
          </a:p>
        </p:txBody>
      </p:sp>
      <p:grpSp>
        <p:nvGrpSpPr>
          <p:cNvPr id="81" name="グループ化 80">
            <a:extLst>
              <a:ext uri="{FF2B5EF4-FFF2-40B4-BE49-F238E27FC236}">
                <a16:creationId xmlns:a16="http://schemas.microsoft.com/office/drawing/2014/main" id="{78CA36D4-5A20-4A6A-B9F2-B82245EE8760}"/>
              </a:ext>
            </a:extLst>
          </p:cNvPr>
          <p:cNvGrpSpPr>
            <a:grpSpLocks/>
          </p:cNvGrpSpPr>
          <p:nvPr/>
        </p:nvGrpSpPr>
        <p:grpSpPr>
          <a:xfrm>
            <a:off x="1875437" y="1762412"/>
            <a:ext cx="8441125" cy="4536000"/>
            <a:chOff x="1617296" y="1360514"/>
            <a:chExt cx="8962234" cy="4933865"/>
          </a:xfrm>
        </p:grpSpPr>
        <p:sp>
          <p:nvSpPr>
            <p:cNvPr id="82" name="正方形/長方形 81">
              <a:extLst>
                <a:ext uri="{FF2B5EF4-FFF2-40B4-BE49-F238E27FC236}">
                  <a16:creationId xmlns:a16="http://schemas.microsoft.com/office/drawing/2014/main" id="{CC9B7BBF-B6C0-4C04-867D-9A81412BE9F3}"/>
                </a:ext>
              </a:extLst>
            </p:cNvPr>
            <p:cNvSpPr/>
            <p:nvPr/>
          </p:nvSpPr>
          <p:spPr>
            <a:xfrm>
              <a:off x="7339530" y="1605457"/>
              <a:ext cx="3240000" cy="216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3" name="四角形: 角を丸くする 82">
              <a:extLst>
                <a:ext uri="{FF2B5EF4-FFF2-40B4-BE49-F238E27FC236}">
                  <a16:creationId xmlns:a16="http://schemas.microsoft.com/office/drawing/2014/main" id="{694A075A-5921-40D6-8101-9289030FB9A4}"/>
                </a:ext>
              </a:extLst>
            </p:cNvPr>
            <p:cNvSpPr/>
            <p:nvPr/>
          </p:nvSpPr>
          <p:spPr>
            <a:xfrm>
              <a:off x="6943531" y="1363028"/>
              <a:ext cx="1526560" cy="468000"/>
            </a:xfrm>
            <a:prstGeom prst="round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r>
                <a:rPr kumimoji="1" lang="en-US" altLang="ja-JP"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nvGrpSpPr>
            <p:cNvPr id="84" name="グループ化 83">
              <a:extLst>
                <a:ext uri="{FF2B5EF4-FFF2-40B4-BE49-F238E27FC236}">
                  <a16:creationId xmlns:a16="http://schemas.microsoft.com/office/drawing/2014/main" id="{FCBCCB91-0B7F-4AF5-9FC2-03D85CC95176}"/>
                </a:ext>
              </a:extLst>
            </p:cNvPr>
            <p:cNvGrpSpPr>
              <a:grpSpLocks noChangeAspect="1"/>
            </p:cNvGrpSpPr>
            <p:nvPr/>
          </p:nvGrpSpPr>
          <p:grpSpPr>
            <a:xfrm>
              <a:off x="2459266" y="1804089"/>
              <a:ext cx="3148776" cy="2580425"/>
              <a:chOff x="6932117" y="1171291"/>
              <a:chExt cx="3587713" cy="2940133"/>
            </a:xfrm>
          </p:grpSpPr>
          <p:grpSp>
            <p:nvGrpSpPr>
              <p:cNvPr id="111" name="グループ化 110">
                <a:extLst>
                  <a:ext uri="{FF2B5EF4-FFF2-40B4-BE49-F238E27FC236}">
                    <a16:creationId xmlns:a16="http://schemas.microsoft.com/office/drawing/2014/main" id="{ABF31AFB-28B3-4229-A6D4-7A3147DF8FD3}"/>
                  </a:ext>
                </a:extLst>
              </p:cNvPr>
              <p:cNvGrpSpPr>
                <a:grpSpLocks noChangeAspect="1"/>
              </p:cNvGrpSpPr>
              <p:nvPr/>
            </p:nvGrpSpPr>
            <p:grpSpPr>
              <a:xfrm>
                <a:off x="7559038" y="2815586"/>
                <a:ext cx="1050942" cy="533399"/>
                <a:chOff x="11787489" y="2666984"/>
                <a:chExt cx="1587526" cy="805739"/>
              </a:xfrm>
            </p:grpSpPr>
            <p:pic>
              <p:nvPicPr>
                <p:cNvPr id="115" name="Picture 4" descr="青色発光ダイオードのイラスト（赤）">
                  <a:extLst>
                    <a:ext uri="{FF2B5EF4-FFF2-40B4-BE49-F238E27FC236}">
                      <a16:creationId xmlns:a16="http://schemas.microsoft.com/office/drawing/2014/main" id="{2F3A169F-EDA4-4680-9793-1406DD9782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87489" y="2666984"/>
                  <a:ext cx="565786" cy="80009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青色発光ダイオードのイラスト（緑）">
                  <a:extLst>
                    <a:ext uri="{FF2B5EF4-FFF2-40B4-BE49-F238E27FC236}">
                      <a16:creationId xmlns:a16="http://schemas.microsoft.com/office/drawing/2014/main" id="{CDBF2518-3207-48DB-9249-85B551CEC5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98362" y="2672622"/>
                  <a:ext cx="565786" cy="80009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8" descr="青色発光ダイオードのイラスト（青）">
                  <a:extLst>
                    <a:ext uri="{FF2B5EF4-FFF2-40B4-BE49-F238E27FC236}">
                      <a16:creationId xmlns:a16="http://schemas.microsoft.com/office/drawing/2014/main" id="{0B615710-32B6-42C1-9B92-2E437C51C6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9229" y="2672619"/>
                  <a:ext cx="565786" cy="800104"/>
                </a:xfrm>
                <a:prstGeom prst="rect">
                  <a:avLst/>
                </a:prstGeom>
                <a:noFill/>
                <a:extLst>
                  <a:ext uri="{909E8E84-426E-40DD-AFC4-6F175D3DCCD1}">
                    <a14:hiddenFill xmlns:a14="http://schemas.microsoft.com/office/drawing/2010/main">
                      <a:solidFill>
                        <a:srgbClr val="FFFFFF"/>
                      </a:solidFill>
                    </a14:hiddenFill>
                  </a:ext>
                </a:extLst>
              </p:spPr>
            </p:pic>
          </p:grpSp>
          <p:pic>
            <p:nvPicPr>
              <p:cNvPr id="112" name="Picture 2" descr="https://2.bp.blogspot.com/-YL337B_eimA/W4PQmHQE8LI/AAAAAAABOPs/Tz8DNJ6Foi0J9JCdPKRrEq2hQxCPRwPAwCLcBGAs/s800/audio_craft_speaker_speaker_unit.png">
                <a:extLst>
                  <a:ext uri="{FF2B5EF4-FFF2-40B4-BE49-F238E27FC236}">
                    <a16:creationId xmlns:a16="http://schemas.microsoft.com/office/drawing/2014/main" id="{46E87DD6-4F2F-4740-999F-231F4FF52A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9882" y="3185072"/>
                <a:ext cx="666115" cy="666114"/>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4" descr="厚労省・広告活動監視モニター事業：中間報… | 製薬業界動向・MR求人・MR転職 | MRジャーナル |  MRとして生きていく為の製薬業界動向・MR求人情報・MR転職情報サイト">
                <a:extLst>
                  <a:ext uri="{FF2B5EF4-FFF2-40B4-BE49-F238E27FC236}">
                    <a16:creationId xmlns:a16="http://schemas.microsoft.com/office/drawing/2014/main" id="{5BBB2145-DEEA-412D-AD98-E8B7B3F2D2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2117" y="1171291"/>
                <a:ext cx="1121481" cy="1121481"/>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シングルボードコンピュータのイラスト">
                <a:extLst>
                  <a:ext uri="{FF2B5EF4-FFF2-40B4-BE49-F238E27FC236}">
                    <a16:creationId xmlns:a16="http://schemas.microsoft.com/office/drawing/2014/main" id="{10EC8050-DE6D-4C0F-A872-C259D8A8A9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14829" y="2420736"/>
                <a:ext cx="1905001" cy="1690688"/>
              </a:xfrm>
              <a:prstGeom prst="rect">
                <a:avLst/>
              </a:prstGeom>
              <a:noFill/>
              <a:extLst>
                <a:ext uri="{909E8E84-426E-40DD-AFC4-6F175D3DCCD1}">
                  <a14:hiddenFill xmlns:a14="http://schemas.microsoft.com/office/drawing/2010/main">
                    <a:solidFill>
                      <a:srgbClr val="FFFFFF"/>
                    </a:solidFill>
                  </a14:hiddenFill>
                </a:ext>
              </a:extLst>
            </p:spPr>
          </p:pic>
        </p:grpSp>
        <p:sp>
          <p:nvSpPr>
            <p:cNvPr id="85" name="右矢印 6">
              <a:extLst>
                <a:ext uri="{FF2B5EF4-FFF2-40B4-BE49-F238E27FC236}">
                  <a16:creationId xmlns:a16="http://schemas.microsoft.com/office/drawing/2014/main" id="{93CFD4C4-D6C2-4498-A2E0-E0A0F4991C24}"/>
                </a:ext>
              </a:extLst>
            </p:cNvPr>
            <p:cNvSpPr/>
            <p:nvPr/>
          </p:nvSpPr>
          <p:spPr>
            <a:xfrm>
              <a:off x="5818588" y="2393891"/>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通信</a:t>
              </a:r>
            </a:p>
          </p:txBody>
        </p:sp>
        <p:grpSp>
          <p:nvGrpSpPr>
            <p:cNvPr id="86" name="グループ化 85">
              <a:extLst>
                <a:ext uri="{FF2B5EF4-FFF2-40B4-BE49-F238E27FC236}">
                  <a16:creationId xmlns:a16="http://schemas.microsoft.com/office/drawing/2014/main" id="{3A306F9A-8D3C-4D6E-8F84-BD08D4701AD8}"/>
                </a:ext>
              </a:extLst>
            </p:cNvPr>
            <p:cNvGrpSpPr>
              <a:grpSpLocks noChangeAspect="1"/>
            </p:cNvGrpSpPr>
            <p:nvPr/>
          </p:nvGrpSpPr>
          <p:grpSpPr>
            <a:xfrm>
              <a:off x="8080563" y="1692894"/>
              <a:ext cx="1736663" cy="1645595"/>
              <a:chOff x="630699" y="-2232396"/>
              <a:chExt cx="2860633" cy="2710619"/>
            </a:xfrm>
          </p:grpSpPr>
          <p:pic>
            <p:nvPicPr>
              <p:cNvPr id="108" name="Picture 14">
                <a:extLst>
                  <a:ext uri="{FF2B5EF4-FFF2-40B4-BE49-F238E27FC236}">
                    <a16:creationId xmlns:a16="http://schemas.microsoft.com/office/drawing/2014/main" id="{DE4357E4-AF56-47D5-9B22-2D08C2C5D4A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9327" y="-2232396"/>
                <a:ext cx="1382005" cy="138200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シングルボードコンピュータのイラスト">
                <a:extLst>
                  <a:ext uri="{FF2B5EF4-FFF2-40B4-BE49-F238E27FC236}">
                    <a16:creationId xmlns:a16="http://schemas.microsoft.com/office/drawing/2014/main" id="{449D94D6-1371-4372-AD31-251830AFE8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0958" y="-1212465"/>
                <a:ext cx="1905000" cy="1690688"/>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
                <a:extLst>
                  <a:ext uri="{FF2B5EF4-FFF2-40B4-BE49-F238E27FC236}">
                    <a16:creationId xmlns:a16="http://schemas.microsoft.com/office/drawing/2014/main" id="{1573B1EA-11AF-4595-BB43-3B383CA89A0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0699" y="-2209226"/>
                <a:ext cx="1524080" cy="1524078"/>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右矢印 6">
              <a:extLst>
                <a:ext uri="{FF2B5EF4-FFF2-40B4-BE49-F238E27FC236}">
                  <a16:creationId xmlns:a16="http://schemas.microsoft.com/office/drawing/2014/main" id="{D60CA379-4E96-4F87-8765-D9B052E05D92}"/>
                </a:ext>
              </a:extLst>
            </p:cNvPr>
            <p:cNvSpPr/>
            <p:nvPr/>
          </p:nvSpPr>
          <p:spPr>
            <a:xfrm rot="10800000" flipV="1">
              <a:off x="5818588" y="2891166"/>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通信</a:t>
              </a:r>
            </a:p>
          </p:txBody>
        </p:sp>
        <p:sp>
          <p:nvSpPr>
            <p:cNvPr id="88" name="正方形/長方形 87">
              <a:extLst>
                <a:ext uri="{FF2B5EF4-FFF2-40B4-BE49-F238E27FC236}">
                  <a16:creationId xmlns:a16="http://schemas.microsoft.com/office/drawing/2014/main" id="{90575FAF-E7B0-4FD5-B991-6F2CCCCA8191}"/>
                </a:ext>
              </a:extLst>
            </p:cNvPr>
            <p:cNvSpPr/>
            <p:nvPr/>
          </p:nvSpPr>
          <p:spPr>
            <a:xfrm>
              <a:off x="7339530" y="4110201"/>
              <a:ext cx="3240000" cy="216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9" name="四角形: 角を丸くする 88">
              <a:extLst>
                <a:ext uri="{FF2B5EF4-FFF2-40B4-BE49-F238E27FC236}">
                  <a16:creationId xmlns:a16="http://schemas.microsoft.com/office/drawing/2014/main" id="{FB0E5F51-431F-4601-93F0-20ACA615BCC2}"/>
                </a:ext>
              </a:extLst>
            </p:cNvPr>
            <p:cNvSpPr/>
            <p:nvPr/>
          </p:nvSpPr>
          <p:spPr>
            <a:xfrm>
              <a:off x="6943531" y="3856336"/>
              <a:ext cx="1526560" cy="468000"/>
            </a:xfrm>
            <a:prstGeom prst="round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室外</a:t>
              </a:r>
              <a:r>
                <a:rPr kumimoji="1" lang="en-US" altLang="ja-JP"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右矢印 6">
              <a:extLst>
                <a:ext uri="{FF2B5EF4-FFF2-40B4-BE49-F238E27FC236}">
                  <a16:creationId xmlns:a16="http://schemas.microsoft.com/office/drawing/2014/main" id="{E4E35C94-AA60-423B-9D8C-648EDE082DA0}"/>
                </a:ext>
              </a:extLst>
            </p:cNvPr>
            <p:cNvSpPr/>
            <p:nvPr/>
          </p:nvSpPr>
          <p:spPr>
            <a:xfrm>
              <a:off x="5856251" y="5316079"/>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通信</a:t>
              </a:r>
            </a:p>
          </p:txBody>
        </p:sp>
        <p:sp>
          <p:nvSpPr>
            <p:cNvPr id="91" name="右矢印 6">
              <a:extLst>
                <a:ext uri="{FF2B5EF4-FFF2-40B4-BE49-F238E27FC236}">
                  <a16:creationId xmlns:a16="http://schemas.microsoft.com/office/drawing/2014/main" id="{5B13A771-2ABB-498B-A891-29601E66BC33}"/>
                </a:ext>
              </a:extLst>
            </p:cNvPr>
            <p:cNvSpPr/>
            <p:nvPr/>
          </p:nvSpPr>
          <p:spPr>
            <a:xfrm rot="10800000" flipH="1" flipV="1">
              <a:off x="2560007" y="2777386"/>
              <a:ext cx="1620000" cy="432000"/>
            </a:xfrm>
            <a:prstGeom prst="rightArrow">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室内画像</a:t>
              </a:r>
            </a:p>
          </p:txBody>
        </p:sp>
        <p:grpSp>
          <p:nvGrpSpPr>
            <p:cNvPr id="92" name="グループ化 91">
              <a:extLst>
                <a:ext uri="{FF2B5EF4-FFF2-40B4-BE49-F238E27FC236}">
                  <a16:creationId xmlns:a16="http://schemas.microsoft.com/office/drawing/2014/main" id="{67705FAC-F45D-4197-B427-4821F036DD24}"/>
                </a:ext>
              </a:extLst>
            </p:cNvPr>
            <p:cNvGrpSpPr/>
            <p:nvPr/>
          </p:nvGrpSpPr>
          <p:grpSpPr>
            <a:xfrm>
              <a:off x="8329626" y="4487274"/>
              <a:ext cx="1156508" cy="1313527"/>
              <a:chOff x="8511107" y="3560280"/>
              <a:chExt cx="1156508" cy="1313527"/>
            </a:xfrm>
          </p:grpSpPr>
          <p:grpSp>
            <p:nvGrpSpPr>
              <p:cNvPr id="103" name="グループ化 102">
                <a:extLst>
                  <a:ext uri="{FF2B5EF4-FFF2-40B4-BE49-F238E27FC236}">
                    <a16:creationId xmlns:a16="http://schemas.microsoft.com/office/drawing/2014/main" id="{38B19E40-4E21-42C6-AC65-35CED4675357}"/>
                  </a:ext>
                </a:extLst>
              </p:cNvPr>
              <p:cNvGrpSpPr>
                <a:grpSpLocks noChangeAspect="1"/>
              </p:cNvGrpSpPr>
              <p:nvPr/>
            </p:nvGrpSpPr>
            <p:grpSpPr>
              <a:xfrm>
                <a:off x="8696450" y="3560280"/>
                <a:ext cx="638015" cy="412374"/>
                <a:chOff x="8110570" y="7184160"/>
                <a:chExt cx="1587516" cy="805752"/>
              </a:xfrm>
            </p:grpSpPr>
            <p:pic>
              <p:nvPicPr>
                <p:cNvPr id="105" name="Picture 4" descr="青色発光ダイオードのイラスト（赤）">
                  <a:extLst>
                    <a:ext uri="{FF2B5EF4-FFF2-40B4-BE49-F238E27FC236}">
                      <a16:creationId xmlns:a16="http://schemas.microsoft.com/office/drawing/2014/main" id="{4FA891C9-AC86-48F4-9CBE-5481160F63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10570" y="7184160"/>
                  <a:ext cx="565785" cy="80010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青色発光ダイオードのイラスト（緑）">
                  <a:extLst>
                    <a:ext uri="{FF2B5EF4-FFF2-40B4-BE49-F238E27FC236}">
                      <a16:creationId xmlns:a16="http://schemas.microsoft.com/office/drawing/2014/main" id="{7675F552-4AEB-45D9-93EE-B92C522A7BA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21432" y="7189806"/>
                  <a:ext cx="565786" cy="80010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青色発光ダイオードのイラスト（青）">
                  <a:extLst>
                    <a:ext uri="{FF2B5EF4-FFF2-40B4-BE49-F238E27FC236}">
                      <a16:creationId xmlns:a16="http://schemas.microsoft.com/office/drawing/2014/main" id="{22CC253E-578E-4B2A-AC72-400A33AF556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132300" y="7189808"/>
                  <a:ext cx="565786" cy="800104"/>
                </a:xfrm>
                <a:prstGeom prst="rect">
                  <a:avLst/>
                </a:prstGeom>
                <a:noFill/>
                <a:extLst>
                  <a:ext uri="{909E8E84-426E-40DD-AFC4-6F175D3DCCD1}">
                    <a14:hiddenFill xmlns:a14="http://schemas.microsoft.com/office/drawing/2010/main">
                      <a:solidFill>
                        <a:srgbClr val="FFFFFF"/>
                      </a:solidFill>
                    </a14:hiddenFill>
                  </a:ext>
                </a:extLst>
              </p:spPr>
            </p:pic>
          </p:grpSp>
          <p:pic>
            <p:nvPicPr>
              <p:cNvPr id="104" name="Picture 2" descr="シングルボードコンピュータのイラスト">
                <a:extLst>
                  <a:ext uri="{FF2B5EF4-FFF2-40B4-BE49-F238E27FC236}">
                    <a16:creationId xmlns:a16="http://schemas.microsoft.com/office/drawing/2014/main" id="{C73F6D20-F136-405B-8F6B-021875457E2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11107" y="3847405"/>
                <a:ext cx="1156508" cy="1026402"/>
              </a:xfrm>
              <a:prstGeom prst="rect">
                <a:avLst/>
              </a:prstGeom>
              <a:noFill/>
              <a:extLst>
                <a:ext uri="{909E8E84-426E-40DD-AFC4-6F175D3DCCD1}">
                  <a14:hiddenFill xmlns:a14="http://schemas.microsoft.com/office/drawing/2010/main">
                    <a:solidFill>
                      <a:srgbClr val="FFFFFF"/>
                    </a:solidFill>
                  </a14:hiddenFill>
                </a:ext>
              </a:extLst>
            </p:spPr>
          </p:pic>
        </p:grpSp>
        <p:sp>
          <p:nvSpPr>
            <p:cNvPr id="93" name="正方形/長方形 92">
              <a:extLst>
                <a:ext uri="{FF2B5EF4-FFF2-40B4-BE49-F238E27FC236}">
                  <a16:creationId xmlns:a16="http://schemas.microsoft.com/office/drawing/2014/main" id="{65E257F1-725B-43E3-9B6B-8CD8C4754382}"/>
                </a:ext>
              </a:extLst>
            </p:cNvPr>
            <p:cNvSpPr/>
            <p:nvPr/>
          </p:nvSpPr>
          <p:spPr>
            <a:xfrm>
              <a:off x="2013295" y="1614379"/>
              <a:ext cx="3960000" cy="468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4" name="四角形: 角を丸くする 93">
              <a:extLst>
                <a:ext uri="{FF2B5EF4-FFF2-40B4-BE49-F238E27FC236}">
                  <a16:creationId xmlns:a16="http://schemas.microsoft.com/office/drawing/2014/main" id="{37B2942E-96EA-4E69-8AD2-B9EF647028E9}"/>
                </a:ext>
              </a:extLst>
            </p:cNvPr>
            <p:cNvSpPr/>
            <p:nvPr/>
          </p:nvSpPr>
          <p:spPr>
            <a:xfrm>
              <a:off x="1617296" y="1360514"/>
              <a:ext cx="1728000" cy="468000"/>
            </a:xfrm>
            <a:prstGeom prst="round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r>
                <a:rPr kumimoji="1" lang="en-US" altLang="ja-JP"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nano</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5" name="正方形/長方形 94">
              <a:extLst>
                <a:ext uri="{FF2B5EF4-FFF2-40B4-BE49-F238E27FC236}">
                  <a16:creationId xmlns:a16="http://schemas.microsoft.com/office/drawing/2014/main" id="{26886C40-823F-4E83-8B86-760530D03DF5}"/>
                </a:ext>
              </a:extLst>
            </p:cNvPr>
            <p:cNvSpPr>
              <a:spLocks noChangeAspect="1"/>
            </p:cNvSpPr>
            <p:nvPr/>
          </p:nvSpPr>
          <p:spPr>
            <a:xfrm>
              <a:off x="6029833" y="5803957"/>
              <a:ext cx="1244161" cy="311040"/>
            </a:xfrm>
            <a:prstGeom prst="rect">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LED</a:t>
              </a: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点灯命令</a:t>
              </a:r>
            </a:p>
          </p:txBody>
        </p:sp>
        <p:sp>
          <p:nvSpPr>
            <p:cNvPr id="96" name="正方形/長方形 95">
              <a:extLst>
                <a:ext uri="{FF2B5EF4-FFF2-40B4-BE49-F238E27FC236}">
                  <a16:creationId xmlns:a16="http://schemas.microsoft.com/office/drawing/2014/main" id="{AC49962A-F6E6-4776-9962-9A5DA0EE13ED}"/>
                </a:ext>
              </a:extLst>
            </p:cNvPr>
            <p:cNvSpPr>
              <a:spLocks noChangeAspect="1"/>
            </p:cNvSpPr>
            <p:nvPr/>
          </p:nvSpPr>
          <p:spPr>
            <a:xfrm>
              <a:off x="6029833" y="3363836"/>
              <a:ext cx="1244161" cy="311040"/>
            </a:xfrm>
            <a:prstGeom prst="rect">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室内環境値</a:t>
              </a: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7" name="正方形/長方形 96">
              <a:extLst>
                <a:ext uri="{FF2B5EF4-FFF2-40B4-BE49-F238E27FC236}">
                  <a16:creationId xmlns:a16="http://schemas.microsoft.com/office/drawing/2014/main" id="{A440AF9A-1951-48E2-83D6-81BB27B414B9}"/>
                </a:ext>
              </a:extLst>
            </p:cNvPr>
            <p:cNvSpPr>
              <a:spLocks noChangeAspect="1"/>
            </p:cNvSpPr>
            <p:nvPr/>
          </p:nvSpPr>
          <p:spPr>
            <a:xfrm>
              <a:off x="6029834" y="2026054"/>
              <a:ext cx="1244161" cy="311040"/>
            </a:xfrm>
            <a:prstGeom prst="rect">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接続命令</a:t>
              </a:r>
            </a:p>
          </p:txBody>
        </p:sp>
        <p:pic>
          <p:nvPicPr>
            <p:cNvPr id="98" name="Picture 2" descr="データベースのシルエット04 | 無料のAi・PNG白黒シルエットイラスト">
              <a:extLst>
                <a:ext uri="{FF2B5EF4-FFF2-40B4-BE49-F238E27FC236}">
                  <a16:creationId xmlns:a16="http://schemas.microsoft.com/office/drawing/2014/main" id="{D5864BE7-CD6C-4804-BDD8-A39BD69E937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25108" y="5094494"/>
              <a:ext cx="1112921" cy="1112920"/>
            </a:xfrm>
            <a:prstGeom prst="rect">
              <a:avLst/>
            </a:prstGeom>
            <a:noFill/>
            <a:extLst>
              <a:ext uri="{909E8E84-426E-40DD-AFC4-6F175D3DCCD1}">
                <a14:hiddenFill xmlns:a14="http://schemas.microsoft.com/office/drawing/2010/main">
                  <a:solidFill>
                    <a:srgbClr val="FFFFFF"/>
                  </a:solidFill>
                </a14:hiddenFill>
              </a:ext>
            </a:extLst>
          </p:spPr>
        </p:pic>
        <p:sp>
          <p:nvSpPr>
            <p:cNvPr id="99" name="矢印: 上下 98">
              <a:extLst>
                <a:ext uri="{FF2B5EF4-FFF2-40B4-BE49-F238E27FC236}">
                  <a16:creationId xmlns:a16="http://schemas.microsoft.com/office/drawing/2014/main" id="{8D41A4C9-0642-4489-8764-63913F8C484C}"/>
                </a:ext>
              </a:extLst>
            </p:cNvPr>
            <p:cNvSpPr/>
            <p:nvPr/>
          </p:nvSpPr>
          <p:spPr>
            <a:xfrm rot="5400000">
              <a:off x="3177623" y="4156547"/>
              <a:ext cx="432000" cy="1620000"/>
            </a:xfrm>
            <a:prstGeom prst="upDownArrow">
              <a:avLst/>
            </a:prstGeom>
            <a:solidFill>
              <a:srgbClr val="ED7D31">
                <a:lumMod val="75000"/>
              </a:srgbClr>
            </a:solidFill>
            <a:ln w="12700" cap="flat" cmpd="sng" algn="ctr">
              <a:solidFill>
                <a:srgbClr val="ED7D31">
                  <a:lumMod val="7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データやりとり</a:t>
              </a:r>
            </a:p>
          </p:txBody>
        </p:sp>
        <p:sp>
          <p:nvSpPr>
            <p:cNvPr id="100" name="正方形/長方形 99">
              <a:extLst>
                <a:ext uri="{FF2B5EF4-FFF2-40B4-BE49-F238E27FC236}">
                  <a16:creationId xmlns:a16="http://schemas.microsoft.com/office/drawing/2014/main" id="{B03F3762-A105-4F7C-BD4C-068B5B4102B5}"/>
                </a:ext>
              </a:extLst>
            </p:cNvPr>
            <p:cNvSpPr>
              <a:spLocks noChangeAspect="1"/>
            </p:cNvSpPr>
            <p:nvPr/>
          </p:nvSpPr>
          <p:spPr>
            <a:xfrm>
              <a:off x="3089792" y="4223360"/>
              <a:ext cx="1800000" cy="372412"/>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環境分析</a:t>
              </a: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t>
              </a: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評価</a:t>
              </a:r>
            </a:p>
          </p:txBody>
        </p:sp>
        <p:sp>
          <p:nvSpPr>
            <p:cNvPr id="101" name="正方形/長方形 100">
              <a:extLst>
                <a:ext uri="{FF2B5EF4-FFF2-40B4-BE49-F238E27FC236}">
                  <a16:creationId xmlns:a16="http://schemas.microsoft.com/office/drawing/2014/main" id="{C2B57A3E-894E-4B82-AB42-967673FC67C1}"/>
                </a:ext>
              </a:extLst>
            </p:cNvPr>
            <p:cNvSpPr>
              <a:spLocks noChangeAspect="1"/>
            </p:cNvSpPr>
            <p:nvPr/>
          </p:nvSpPr>
          <p:spPr>
            <a:xfrm>
              <a:off x="7985478" y="3233613"/>
              <a:ext cx="1800000" cy="372412"/>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環境値収集</a:t>
              </a:r>
            </a:p>
          </p:txBody>
        </p:sp>
        <p:sp>
          <p:nvSpPr>
            <p:cNvPr id="102" name="正方形/長方形 101">
              <a:extLst>
                <a:ext uri="{FF2B5EF4-FFF2-40B4-BE49-F238E27FC236}">
                  <a16:creationId xmlns:a16="http://schemas.microsoft.com/office/drawing/2014/main" id="{6935857F-6D0B-4521-8E6E-ED7CB9EE3EC9}"/>
                </a:ext>
              </a:extLst>
            </p:cNvPr>
            <p:cNvSpPr>
              <a:spLocks noChangeAspect="1"/>
            </p:cNvSpPr>
            <p:nvPr/>
          </p:nvSpPr>
          <p:spPr>
            <a:xfrm>
              <a:off x="7985478" y="5764327"/>
              <a:ext cx="1800000" cy="372412"/>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入室危険度表示</a:t>
              </a:r>
            </a:p>
          </p:txBody>
        </p:sp>
      </p:grpSp>
      <p:sp>
        <p:nvSpPr>
          <p:cNvPr id="8" name="日付プレースホルダー 7">
            <a:extLst>
              <a:ext uri="{FF2B5EF4-FFF2-40B4-BE49-F238E27FC236}">
                <a16:creationId xmlns:a16="http://schemas.microsoft.com/office/drawing/2014/main" id="{21F305C4-0DAB-4A51-8251-4A51E4B6DD6E}"/>
              </a:ext>
            </a:extLst>
          </p:cNvPr>
          <p:cNvSpPr>
            <a:spLocks noGrp="1"/>
          </p:cNvSpPr>
          <p:nvPr>
            <p:ph type="dt" sz="half" idx="10"/>
          </p:nvPr>
        </p:nvSpPr>
        <p:spPr/>
        <p:txBody>
          <a:bodyPr/>
          <a:lstStyle/>
          <a:p>
            <a:r>
              <a:rPr kumimoji="1" lang="en-US" altLang="ja-JP"/>
              <a:t>2021/2/22</a:t>
            </a:r>
            <a:endParaRPr kumimoji="1" lang="ja-JP" altLang="en-US" dirty="0"/>
          </a:p>
        </p:txBody>
      </p:sp>
      <p:sp>
        <p:nvSpPr>
          <p:cNvPr id="9" name="スライド番号プレースホルダー 8">
            <a:extLst>
              <a:ext uri="{FF2B5EF4-FFF2-40B4-BE49-F238E27FC236}">
                <a16:creationId xmlns:a16="http://schemas.microsoft.com/office/drawing/2014/main" id="{F772E900-3E66-4A02-87BE-F4901D81F543}"/>
              </a:ext>
            </a:extLst>
          </p:cNvPr>
          <p:cNvSpPr>
            <a:spLocks noGrp="1"/>
          </p:cNvSpPr>
          <p:nvPr>
            <p:ph type="sldNum" sz="quarter" idx="12"/>
          </p:nvPr>
        </p:nvSpPr>
        <p:spPr/>
        <p:txBody>
          <a:bodyPr/>
          <a:lstStyle/>
          <a:p>
            <a:fld id="{F12426AD-071F-45E1-9CB1-39B7B85D4416}" type="slidenum">
              <a:rPr kumimoji="1" lang="ja-JP" altLang="en-US" smtClean="0"/>
              <a:pPr/>
              <a:t>6</a:t>
            </a:fld>
            <a:endParaRPr kumimoji="1" lang="ja-JP" altLang="en-US" dirty="0"/>
          </a:p>
        </p:txBody>
      </p:sp>
    </p:spTree>
    <p:extLst>
      <p:ext uri="{BB962C8B-B14F-4D97-AF65-F5344CB8AC3E}">
        <p14:creationId xmlns:p14="http://schemas.microsoft.com/office/powerpoint/2010/main" val="426392056"/>
      </p:ext>
    </p:extLst>
  </p:cSld>
  <p:clrMapOvr>
    <a:masterClrMapping/>
  </p:clrMapOvr>
  <mc:AlternateContent xmlns:mc="http://schemas.openxmlformats.org/markup-compatibility/2006" xmlns:p14="http://schemas.microsoft.com/office/powerpoint/2010/main">
    <mc:Choice Requires="p14">
      <p:transition spd="slow" p14:dur="2000" advTm="45123"/>
    </mc:Choice>
    <mc:Fallback xmlns="">
      <p:transition spd="slow" advTm="4512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676CE-5C9E-4FAE-AE88-8F22B1D21EFF}"/>
              </a:ext>
            </a:extLst>
          </p:cNvPr>
          <p:cNvSpPr>
            <a:spLocks noGrp="1"/>
          </p:cNvSpPr>
          <p:nvPr>
            <p:ph type="title"/>
          </p:nvPr>
        </p:nvSpPr>
        <p:spPr/>
        <p:txBody>
          <a:bodyPr/>
          <a:lstStyle/>
          <a:p>
            <a:r>
              <a:rPr lang="ja-JP" altLang="en-US" dirty="0"/>
              <a:t>利用の流れ</a:t>
            </a:r>
            <a:endParaRPr kumimoji="1" lang="ja-JP" altLang="en-US" dirty="0"/>
          </a:p>
        </p:txBody>
      </p:sp>
      <p:grpSp>
        <p:nvGrpSpPr>
          <p:cNvPr id="4" name="グループ化 3">
            <a:extLst>
              <a:ext uri="{FF2B5EF4-FFF2-40B4-BE49-F238E27FC236}">
                <a16:creationId xmlns:a16="http://schemas.microsoft.com/office/drawing/2014/main" id="{564DA2E4-4BD5-4715-B1DB-C1FA5781A3CF}"/>
              </a:ext>
            </a:extLst>
          </p:cNvPr>
          <p:cNvGrpSpPr/>
          <p:nvPr/>
        </p:nvGrpSpPr>
        <p:grpSpPr>
          <a:xfrm>
            <a:off x="992772" y="1737360"/>
            <a:ext cx="10206455" cy="4473585"/>
            <a:chOff x="361092" y="1192755"/>
            <a:chExt cx="10206455" cy="4473585"/>
          </a:xfrm>
        </p:grpSpPr>
        <p:pic>
          <p:nvPicPr>
            <p:cNvPr id="5" name="Picture 2" descr="シングルボードコンピュータのイラスト">
              <a:extLst>
                <a:ext uri="{FF2B5EF4-FFF2-40B4-BE49-F238E27FC236}">
                  <a16:creationId xmlns:a16="http://schemas.microsoft.com/office/drawing/2014/main" id="{916B4485-BD80-45F0-9336-073D8854AD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379" y="2495564"/>
              <a:ext cx="1602356" cy="142154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67683075-C12B-4BC8-B74D-1E06F1162303}"/>
                </a:ext>
              </a:extLst>
            </p:cNvPr>
            <p:cNvGrpSpPr>
              <a:grpSpLocks noChangeAspect="1"/>
            </p:cNvGrpSpPr>
            <p:nvPr/>
          </p:nvGrpSpPr>
          <p:grpSpPr>
            <a:xfrm>
              <a:off x="6411340" y="1665066"/>
              <a:ext cx="1102931" cy="1125377"/>
              <a:chOff x="6078573" y="934748"/>
              <a:chExt cx="1470569" cy="1500502"/>
            </a:xfrm>
          </p:grpSpPr>
          <p:pic>
            <p:nvPicPr>
              <p:cNvPr id="53" name="Picture 10">
                <a:extLst>
                  <a:ext uri="{FF2B5EF4-FFF2-40B4-BE49-F238E27FC236}">
                    <a16:creationId xmlns:a16="http://schemas.microsoft.com/office/drawing/2014/main" id="{CF99C7A0-BBE6-4767-BD72-803363FA62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8573" y="991020"/>
                <a:ext cx="762730" cy="7627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a:extLst>
                  <a:ext uri="{FF2B5EF4-FFF2-40B4-BE49-F238E27FC236}">
                    <a16:creationId xmlns:a16="http://schemas.microsoft.com/office/drawing/2014/main" id="{26A31FB0-D2E4-4F19-B58C-C4A26309D1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412" y="934748"/>
                <a:ext cx="762730" cy="76273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シングルボードコンピュータのイラスト">
                <a:extLst>
                  <a:ext uri="{FF2B5EF4-FFF2-40B4-BE49-F238E27FC236}">
                    <a16:creationId xmlns:a16="http://schemas.microsoft.com/office/drawing/2014/main" id="{45DE8C45-5C79-423A-9AE6-FF48771839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3861" y="1489369"/>
                <a:ext cx="1065782" cy="945881"/>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4" descr="厚労省・広告活動監視モニター事業：中間報… | 製薬業界動向・MR求人・MR転職 | MRジャーナル |  MRとして生きていく為の製薬業界動向・MR求人情報・MR転職情報サイト">
              <a:extLst>
                <a:ext uri="{FF2B5EF4-FFF2-40B4-BE49-F238E27FC236}">
                  <a16:creationId xmlns:a16="http://schemas.microsoft.com/office/drawing/2014/main" id="{4C059849-6C4C-4484-8C38-5FA7D101EA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107571" y="2340812"/>
              <a:ext cx="602296" cy="60229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グループ化 7">
              <a:extLst>
                <a:ext uri="{FF2B5EF4-FFF2-40B4-BE49-F238E27FC236}">
                  <a16:creationId xmlns:a16="http://schemas.microsoft.com/office/drawing/2014/main" id="{A9E6FC9D-75F2-45A4-8C49-F3DF9C9296A7}"/>
                </a:ext>
              </a:extLst>
            </p:cNvPr>
            <p:cNvGrpSpPr>
              <a:grpSpLocks noChangeAspect="1"/>
            </p:cNvGrpSpPr>
            <p:nvPr/>
          </p:nvGrpSpPr>
          <p:grpSpPr>
            <a:xfrm>
              <a:off x="1757616" y="1941739"/>
              <a:ext cx="734961" cy="373029"/>
              <a:chOff x="9549603" y="2206257"/>
              <a:chExt cx="1587527" cy="805741"/>
            </a:xfrm>
          </p:grpSpPr>
          <p:pic>
            <p:nvPicPr>
              <p:cNvPr id="50" name="Picture 4" descr="青色発光ダイオードのイラスト（赤）">
                <a:extLst>
                  <a:ext uri="{FF2B5EF4-FFF2-40B4-BE49-F238E27FC236}">
                    <a16:creationId xmlns:a16="http://schemas.microsoft.com/office/drawing/2014/main" id="{E65E0D2B-3A5E-4FA9-A1A8-98AB3E30AA1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青色発光ダイオードのイラスト（緑）">
                <a:extLst>
                  <a:ext uri="{FF2B5EF4-FFF2-40B4-BE49-F238E27FC236}">
                    <a16:creationId xmlns:a16="http://schemas.microsoft.com/office/drawing/2014/main" id="{07C1027D-76C6-4E13-86AD-4E494383D77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青色発光ダイオードのイラスト（青）">
                <a:extLst>
                  <a:ext uri="{FF2B5EF4-FFF2-40B4-BE49-F238E27FC236}">
                    <a16:creationId xmlns:a16="http://schemas.microsoft.com/office/drawing/2014/main" id="{391607B6-767B-421E-8FD8-FDAF1D90FD6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2" descr="https://2.bp.blogspot.com/-YL337B_eimA/W4PQmHQE8LI/AAAAAAABOPs/Tz8DNJ6Foi0J9JCdPKRrEq2hQxCPRwPAwCLcBGAs/s800/audio_craft_speaker_speaker_unit.png">
              <a:extLst>
                <a:ext uri="{FF2B5EF4-FFF2-40B4-BE49-F238E27FC236}">
                  <a16:creationId xmlns:a16="http://schemas.microsoft.com/office/drawing/2014/main" id="{4D6FF91C-C909-458F-987D-17B269460BF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12542" y="2170943"/>
              <a:ext cx="465834" cy="4658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シングルボードコンピュータのイラスト">
              <a:extLst>
                <a:ext uri="{FF2B5EF4-FFF2-40B4-BE49-F238E27FC236}">
                  <a16:creationId xmlns:a16="http://schemas.microsoft.com/office/drawing/2014/main" id="{0D2BBDFD-AEC2-4EE9-95EE-939EA5CCA9E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84284" y="1881234"/>
              <a:ext cx="1008034" cy="89428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20B7CB9D-4500-4479-AD47-18D7750F5BE8}"/>
                </a:ext>
              </a:extLst>
            </p:cNvPr>
            <p:cNvGrpSpPr>
              <a:grpSpLocks noChangeAspect="1"/>
            </p:cNvGrpSpPr>
            <p:nvPr/>
          </p:nvGrpSpPr>
          <p:grpSpPr>
            <a:xfrm>
              <a:off x="9088367" y="1617069"/>
              <a:ext cx="462360" cy="234675"/>
              <a:chOff x="9549603" y="2206257"/>
              <a:chExt cx="1587527" cy="805741"/>
            </a:xfrm>
          </p:grpSpPr>
          <p:pic>
            <p:nvPicPr>
              <p:cNvPr id="47" name="Picture 4" descr="青色発光ダイオードのイラスト（赤）">
                <a:extLst>
                  <a:ext uri="{FF2B5EF4-FFF2-40B4-BE49-F238E27FC236}">
                    <a16:creationId xmlns:a16="http://schemas.microsoft.com/office/drawing/2014/main" id="{F919CDD5-C7DB-439B-80B0-DD5A7655E3E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青色発光ダイオードのイラスト（緑）">
                <a:extLst>
                  <a:ext uri="{FF2B5EF4-FFF2-40B4-BE49-F238E27FC236}">
                    <a16:creationId xmlns:a16="http://schemas.microsoft.com/office/drawing/2014/main" id="{B6BD5033-96DD-4619-B230-24A82320466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青色発光ダイオードのイラスト（青）">
                <a:extLst>
                  <a:ext uri="{FF2B5EF4-FFF2-40B4-BE49-F238E27FC236}">
                    <a16:creationId xmlns:a16="http://schemas.microsoft.com/office/drawing/2014/main" id="{E7B5353B-B393-40C8-BBFE-E02F6982EFF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2" descr="https://2.bp.blogspot.com/-YL337B_eimA/W4PQmHQE8LI/AAAAAAABOPs/Tz8DNJ6Foi0J9JCdPKRrEq2hQxCPRwPAwCLcBGAs/s800/audio_craft_speaker_speaker_unit.png">
              <a:extLst>
                <a:ext uri="{FF2B5EF4-FFF2-40B4-BE49-F238E27FC236}">
                  <a16:creationId xmlns:a16="http://schemas.microsoft.com/office/drawing/2014/main" id="{70D4F946-89D8-4B2D-BE33-13D1F45DC9B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773661" y="1632507"/>
              <a:ext cx="293052" cy="29305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a:extLst>
                <a:ext uri="{FF2B5EF4-FFF2-40B4-BE49-F238E27FC236}">
                  <a16:creationId xmlns:a16="http://schemas.microsoft.com/office/drawing/2014/main" id="{6557B8B6-B0F6-4215-9FF9-DEC992DBBA79}"/>
                </a:ext>
              </a:extLst>
            </p:cNvPr>
            <p:cNvGrpSpPr/>
            <p:nvPr/>
          </p:nvGrpSpPr>
          <p:grpSpPr>
            <a:xfrm>
              <a:off x="8155547" y="3145694"/>
              <a:ext cx="2412000" cy="1692000"/>
              <a:chOff x="8164046" y="3977887"/>
              <a:chExt cx="2414532" cy="1692000"/>
            </a:xfrm>
          </p:grpSpPr>
          <p:sp>
            <p:nvSpPr>
              <p:cNvPr id="45" name="正方形/長方形 44">
                <a:extLst>
                  <a:ext uri="{FF2B5EF4-FFF2-40B4-BE49-F238E27FC236}">
                    <a16:creationId xmlns:a16="http://schemas.microsoft.com/office/drawing/2014/main" id="{0D028FA6-2D42-43E9-A294-F772FF56DADE}"/>
                  </a:ext>
                </a:extLst>
              </p:cNvPr>
              <p:cNvSpPr/>
              <p:nvPr/>
            </p:nvSpPr>
            <p:spPr>
              <a:xfrm>
                <a:off x="8490578" y="3977887"/>
                <a:ext cx="2088000" cy="1512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3FBDFA44-7A88-476C-861B-FEC164CA6FFC}"/>
                  </a:ext>
                </a:extLst>
              </p:cNvPr>
              <p:cNvSpPr/>
              <p:nvPr/>
            </p:nvSpPr>
            <p:spPr>
              <a:xfrm>
                <a:off x="8164046" y="5309887"/>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室外</a:t>
                </a:r>
              </a:p>
            </p:txBody>
          </p:sp>
        </p:grpSp>
        <p:pic>
          <p:nvPicPr>
            <p:cNvPr id="14" name="Picture 2" descr="シングルボードコンピュータのイラスト">
              <a:extLst>
                <a:ext uri="{FF2B5EF4-FFF2-40B4-BE49-F238E27FC236}">
                  <a16:creationId xmlns:a16="http://schemas.microsoft.com/office/drawing/2014/main" id="{B4AF7EC3-5D69-465C-A7DE-4ECB1DD837A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50682" y="3617606"/>
              <a:ext cx="1008034" cy="89428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6091DB99-95A7-45BB-84A9-DA4EC15AC951}"/>
                </a:ext>
              </a:extLst>
            </p:cNvPr>
            <p:cNvGrpSpPr>
              <a:grpSpLocks noChangeAspect="1"/>
            </p:cNvGrpSpPr>
            <p:nvPr/>
          </p:nvGrpSpPr>
          <p:grpSpPr>
            <a:xfrm>
              <a:off x="9174730" y="3373061"/>
              <a:ext cx="462360" cy="234675"/>
              <a:chOff x="9549603" y="2206257"/>
              <a:chExt cx="1587527" cy="805741"/>
            </a:xfrm>
          </p:grpSpPr>
          <p:pic>
            <p:nvPicPr>
              <p:cNvPr id="42" name="Picture 4" descr="青色発光ダイオードのイラスト（赤）">
                <a:extLst>
                  <a:ext uri="{FF2B5EF4-FFF2-40B4-BE49-F238E27FC236}">
                    <a16:creationId xmlns:a16="http://schemas.microsoft.com/office/drawing/2014/main" id="{D94FEF86-A940-4915-B8F3-08C48F0D19E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青色発光ダイオードのイラスト（緑）">
                <a:extLst>
                  <a:ext uri="{FF2B5EF4-FFF2-40B4-BE49-F238E27FC236}">
                    <a16:creationId xmlns:a16="http://schemas.microsoft.com/office/drawing/2014/main" id="{9E749213-14CC-4ECE-BF16-26AE85B1E29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青色発光ダイオードのイラスト（青）">
                <a:extLst>
                  <a:ext uri="{FF2B5EF4-FFF2-40B4-BE49-F238E27FC236}">
                    <a16:creationId xmlns:a16="http://schemas.microsoft.com/office/drawing/2014/main" id="{A010C0E5-5416-40A1-B22D-651B4444D61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正方形/長方形 15">
              <a:extLst>
                <a:ext uri="{FF2B5EF4-FFF2-40B4-BE49-F238E27FC236}">
                  <a16:creationId xmlns:a16="http://schemas.microsoft.com/office/drawing/2014/main" id="{4B321ED9-3B9F-43EF-B8BE-37B69D1287D3}"/>
                </a:ext>
              </a:extLst>
            </p:cNvPr>
            <p:cNvSpPr/>
            <p:nvPr/>
          </p:nvSpPr>
          <p:spPr>
            <a:xfrm>
              <a:off x="691257" y="1403108"/>
              <a:ext cx="2656589" cy="324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 name="正方形/長方形 16">
              <a:extLst>
                <a:ext uri="{FF2B5EF4-FFF2-40B4-BE49-F238E27FC236}">
                  <a16:creationId xmlns:a16="http://schemas.microsoft.com/office/drawing/2014/main" id="{1CF0938A-AAEA-4AD0-8EC9-06680AD11EA6}"/>
                </a:ext>
              </a:extLst>
            </p:cNvPr>
            <p:cNvSpPr/>
            <p:nvPr/>
          </p:nvSpPr>
          <p:spPr>
            <a:xfrm>
              <a:off x="361092" y="1223108"/>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p>
          </p:txBody>
        </p:sp>
        <p:sp>
          <p:nvSpPr>
            <p:cNvPr id="18" name="正方形/長方形 17">
              <a:extLst>
                <a:ext uri="{FF2B5EF4-FFF2-40B4-BE49-F238E27FC236}">
                  <a16:creationId xmlns:a16="http://schemas.microsoft.com/office/drawing/2014/main" id="{38A70903-CBF4-4CF6-855C-DB3A698FB4C7}"/>
                </a:ext>
              </a:extLst>
            </p:cNvPr>
            <p:cNvSpPr/>
            <p:nvPr/>
          </p:nvSpPr>
          <p:spPr>
            <a:xfrm>
              <a:off x="3963414" y="1404578"/>
              <a:ext cx="3895785" cy="3240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 name="正方形/長方形 18">
              <a:extLst>
                <a:ext uri="{FF2B5EF4-FFF2-40B4-BE49-F238E27FC236}">
                  <a16:creationId xmlns:a16="http://schemas.microsoft.com/office/drawing/2014/main" id="{1CB0B3A5-8F54-41C9-9CD6-AE65C1F23CD2}"/>
                </a:ext>
              </a:extLst>
            </p:cNvPr>
            <p:cNvSpPr/>
            <p:nvPr/>
          </p:nvSpPr>
          <p:spPr>
            <a:xfrm>
              <a:off x="3644032" y="1223108"/>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p>
          </p:txBody>
        </p:sp>
        <p:sp>
          <p:nvSpPr>
            <p:cNvPr id="20" name="矢印: 右 19">
              <a:extLst>
                <a:ext uri="{FF2B5EF4-FFF2-40B4-BE49-F238E27FC236}">
                  <a16:creationId xmlns:a16="http://schemas.microsoft.com/office/drawing/2014/main" id="{323E7FE2-E119-4CC6-91D1-E188D22E8FA8}"/>
                </a:ext>
              </a:extLst>
            </p:cNvPr>
            <p:cNvSpPr/>
            <p:nvPr/>
          </p:nvSpPr>
          <p:spPr>
            <a:xfrm>
              <a:off x="3274956" y="2708468"/>
              <a:ext cx="978408" cy="484632"/>
            </a:xfrm>
            <a:prstGeom prst="rightArrow">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正方形/長方形 20">
              <a:extLst>
                <a:ext uri="{FF2B5EF4-FFF2-40B4-BE49-F238E27FC236}">
                  <a16:creationId xmlns:a16="http://schemas.microsoft.com/office/drawing/2014/main" id="{92B03C40-D5F3-49E1-9C31-90DAE4660758}"/>
                </a:ext>
              </a:extLst>
            </p:cNvPr>
            <p:cNvSpPr/>
            <p:nvPr/>
          </p:nvSpPr>
          <p:spPr>
            <a:xfrm>
              <a:off x="1209551" y="5009566"/>
              <a:ext cx="1620000" cy="648000"/>
            </a:xfrm>
            <a:prstGeom prst="rect">
              <a:avLst/>
            </a:prstGeom>
            <a:solidFill>
              <a:srgbClr val="ED7D31"/>
            </a:solidFill>
            <a:ln w="12700"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モニタリングを</a:t>
              </a:r>
              <a:endParaRPr kumimoji="1" lang="en-US" altLang="ja-JP"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開始する</a:t>
              </a:r>
            </a:p>
          </p:txBody>
        </p:sp>
        <p:sp>
          <p:nvSpPr>
            <p:cNvPr id="22" name="正方形/長方形 21">
              <a:extLst>
                <a:ext uri="{FF2B5EF4-FFF2-40B4-BE49-F238E27FC236}">
                  <a16:creationId xmlns:a16="http://schemas.microsoft.com/office/drawing/2014/main" id="{8A20F37E-B4B0-4D6D-B050-6C77AF69D102}"/>
                </a:ext>
              </a:extLst>
            </p:cNvPr>
            <p:cNvSpPr/>
            <p:nvPr/>
          </p:nvSpPr>
          <p:spPr>
            <a:xfrm>
              <a:off x="5101306" y="5018340"/>
              <a:ext cx="1620000" cy="648000"/>
            </a:xfrm>
            <a:prstGeom prst="rect">
              <a:avLst/>
            </a:prstGeom>
            <a:solidFill>
              <a:srgbClr val="ED7D31"/>
            </a:solidFill>
            <a:ln w="12700"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室内環境を</a:t>
              </a:r>
              <a:endParaRPr kumimoji="1" lang="en-US" altLang="ja-JP"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監視・分析する</a:t>
              </a:r>
            </a:p>
          </p:txBody>
        </p:sp>
        <p:sp>
          <p:nvSpPr>
            <p:cNvPr id="23" name="正方形/長方形 22">
              <a:extLst>
                <a:ext uri="{FF2B5EF4-FFF2-40B4-BE49-F238E27FC236}">
                  <a16:creationId xmlns:a16="http://schemas.microsoft.com/office/drawing/2014/main" id="{5E9D5447-33AB-434A-99BA-4AB82C8A0DCA}"/>
                </a:ext>
              </a:extLst>
            </p:cNvPr>
            <p:cNvSpPr/>
            <p:nvPr/>
          </p:nvSpPr>
          <p:spPr>
            <a:xfrm>
              <a:off x="8711408" y="5015513"/>
              <a:ext cx="1620000" cy="648000"/>
            </a:xfrm>
            <a:prstGeom prst="rect">
              <a:avLst/>
            </a:prstGeom>
            <a:solidFill>
              <a:srgbClr val="ED7D31"/>
            </a:solidFill>
            <a:ln w="12700" cap="flat" cmpd="sng" algn="ctr">
              <a:solidFill>
                <a:srgbClr val="E7E6E6">
                  <a:lumMod val="2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利用者に</a:t>
              </a:r>
              <a:endParaRPr kumimoji="1" lang="en-US" altLang="ja-JP"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情報提供</a:t>
              </a:r>
            </a:p>
          </p:txBody>
        </p:sp>
        <p:sp>
          <p:nvSpPr>
            <p:cNvPr id="24" name="正方形/長方形 23">
              <a:extLst>
                <a:ext uri="{FF2B5EF4-FFF2-40B4-BE49-F238E27FC236}">
                  <a16:creationId xmlns:a16="http://schemas.microsoft.com/office/drawing/2014/main" id="{4B4F1AFA-E502-4035-A23C-ECF68DA2C5AE}"/>
                </a:ext>
              </a:extLst>
            </p:cNvPr>
            <p:cNvSpPr/>
            <p:nvPr/>
          </p:nvSpPr>
          <p:spPr>
            <a:xfrm>
              <a:off x="8478503" y="1404578"/>
              <a:ext cx="2085810" cy="1512000"/>
            </a:xfrm>
            <a:prstGeom prst="rect">
              <a:avLst/>
            </a:prstGeom>
            <a:no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5" name="正方形/長方形 24">
              <a:extLst>
                <a:ext uri="{FF2B5EF4-FFF2-40B4-BE49-F238E27FC236}">
                  <a16:creationId xmlns:a16="http://schemas.microsoft.com/office/drawing/2014/main" id="{5E550A4D-E181-4F86-B7F3-7A6D1698FADF}"/>
                </a:ext>
              </a:extLst>
            </p:cNvPr>
            <p:cNvSpPr/>
            <p:nvPr/>
          </p:nvSpPr>
          <p:spPr>
            <a:xfrm>
              <a:off x="8172754" y="1192755"/>
              <a:ext cx="648000" cy="360000"/>
            </a:xfrm>
            <a:prstGeom prst="rect">
              <a:avLst/>
            </a:prstGeom>
            <a:solidFill>
              <a:srgbClr val="ED7D31">
                <a:lumMod val="75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室内</a:t>
              </a:r>
            </a:p>
          </p:txBody>
        </p:sp>
        <p:sp>
          <p:nvSpPr>
            <p:cNvPr id="26" name="矢印: 右 25">
              <a:extLst>
                <a:ext uri="{FF2B5EF4-FFF2-40B4-BE49-F238E27FC236}">
                  <a16:creationId xmlns:a16="http://schemas.microsoft.com/office/drawing/2014/main" id="{1586D587-09D1-4094-B521-BED6BF808972}"/>
                </a:ext>
              </a:extLst>
            </p:cNvPr>
            <p:cNvSpPr/>
            <p:nvPr/>
          </p:nvSpPr>
          <p:spPr>
            <a:xfrm>
              <a:off x="7798001" y="2708468"/>
              <a:ext cx="978408" cy="484632"/>
            </a:xfrm>
            <a:prstGeom prst="rightArrow">
              <a:avLst/>
            </a:prstGeom>
            <a:solidFill>
              <a:srgbClr val="ED7D31"/>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7" name="正方形/長方形 26">
              <a:extLst>
                <a:ext uri="{FF2B5EF4-FFF2-40B4-BE49-F238E27FC236}">
                  <a16:creationId xmlns:a16="http://schemas.microsoft.com/office/drawing/2014/main" id="{FFD6D864-6A2E-48F1-B989-572C15A0359D}"/>
                </a:ext>
              </a:extLst>
            </p:cNvPr>
            <p:cNvSpPr/>
            <p:nvPr/>
          </p:nvSpPr>
          <p:spPr>
            <a:xfrm>
              <a:off x="1271745" y="3926500"/>
              <a:ext cx="1440000" cy="360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a:t>
              </a:r>
              <a:r>
                <a:rPr kumimoji="1" lang="en-US" altLang="ja-JP" sz="1600" b="1" i="0" u="none" strike="noStrike" kern="0" cap="none" spc="0" normalizeH="0" baseline="0" noProof="0" dirty="0" err="1">
                  <a:ln>
                    <a:noFill/>
                  </a:ln>
                  <a:solidFill>
                    <a:prstClr val="white"/>
                  </a:solidFill>
                  <a:effectLst/>
                  <a:uLnTx/>
                  <a:uFillTx/>
                  <a:latin typeface="游ゴシック" panose="020F0502020204030204"/>
                  <a:ea typeface="游ゴシック" panose="020B0400000000000000" pitchFamily="50" charset="-128"/>
                  <a:cs typeface="+mn-cs"/>
                </a:rPr>
                <a:t>nano</a:t>
              </a:r>
              <a:endParaRPr kumimoji="1" lang="ja-JP" altLang="en-US" sz="16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正方形/長方形 27">
              <a:extLst>
                <a:ext uri="{FF2B5EF4-FFF2-40B4-BE49-F238E27FC236}">
                  <a16:creationId xmlns:a16="http://schemas.microsoft.com/office/drawing/2014/main" id="{22D05068-6DCC-48DC-B710-32460FDED9C2}"/>
                </a:ext>
              </a:extLst>
            </p:cNvPr>
            <p:cNvSpPr/>
            <p:nvPr/>
          </p:nvSpPr>
          <p:spPr>
            <a:xfrm>
              <a:off x="6346977" y="2764766"/>
              <a:ext cx="1296000" cy="288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8C658948-F8E5-47E8-9E3E-BB9E24BECFE5}"/>
                </a:ext>
              </a:extLst>
            </p:cNvPr>
            <p:cNvSpPr/>
            <p:nvPr/>
          </p:nvSpPr>
          <p:spPr>
            <a:xfrm>
              <a:off x="8945408" y="2698697"/>
              <a:ext cx="1152000" cy="180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a:t>
              </a:r>
              <a:r>
                <a:rPr kumimoji="1" lang="en-US" altLang="ja-JP" sz="1100" b="1" i="0" u="none" strike="noStrike" kern="0" cap="none" spc="0" normalizeH="0" baseline="0" noProof="0" dirty="0" err="1">
                  <a:ln>
                    <a:noFill/>
                  </a:ln>
                  <a:solidFill>
                    <a:prstClr val="white"/>
                  </a:solidFill>
                  <a:effectLst/>
                  <a:uLnTx/>
                  <a:uFillTx/>
                  <a:latin typeface="游ゴシック" panose="020F0502020204030204"/>
                  <a:ea typeface="游ゴシック" panose="020B0400000000000000" pitchFamily="50" charset="-128"/>
                  <a:cs typeface="+mn-cs"/>
                </a:rPr>
                <a:t>nano</a:t>
              </a:r>
              <a:endPar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0" name="正方形/長方形 29">
              <a:extLst>
                <a:ext uri="{FF2B5EF4-FFF2-40B4-BE49-F238E27FC236}">
                  <a16:creationId xmlns:a16="http://schemas.microsoft.com/office/drawing/2014/main" id="{38CCCF5E-9158-4E8A-91F6-779C98563ED0}"/>
                </a:ext>
              </a:extLst>
            </p:cNvPr>
            <p:cNvSpPr/>
            <p:nvPr/>
          </p:nvSpPr>
          <p:spPr>
            <a:xfrm>
              <a:off x="8945408" y="4435882"/>
              <a:ext cx="1152000" cy="180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TWE-LITE</a:t>
              </a:r>
              <a:endParaRPr kumimoji="1" lang="ja-JP" altLang="en-US" sz="11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31" name="Picture 2" descr="シングルボードコンピュータのイラスト">
              <a:extLst>
                <a:ext uri="{FF2B5EF4-FFF2-40B4-BE49-F238E27FC236}">
                  <a16:creationId xmlns:a16="http://schemas.microsoft.com/office/drawing/2014/main" id="{E582B863-445B-4C0E-99E5-289883E8FDA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57169" y="3320870"/>
              <a:ext cx="1009504" cy="89559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厚労省・広告活動監視モニター事業：中間報… | 製薬業界動向・MR求人・MR転職 | MRジャーナル |  MRとして生きていく為の製薬業界動向・MR求人情報・MR転職情報サイト">
              <a:extLst>
                <a:ext uri="{FF2B5EF4-FFF2-40B4-BE49-F238E27FC236}">
                  <a16:creationId xmlns:a16="http://schemas.microsoft.com/office/drawing/2014/main" id="{23E4AD18-D6E7-4ED5-B5E3-091FFDB104B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4408563" y="3050742"/>
              <a:ext cx="379452" cy="379452"/>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グループ化 32">
              <a:extLst>
                <a:ext uri="{FF2B5EF4-FFF2-40B4-BE49-F238E27FC236}">
                  <a16:creationId xmlns:a16="http://schemas.microsoft.com/office/drawing/2014/main" id="{406C7935-D29D-42C0-9111-DFB6548F8430}"/>
                </a:ext>
              </a:extLst>
            </p:cNvPr>
            <p:cNvGrpSpPr>
              <a:grpSpLocks noChangeAspect="1"/>
            </p:cNvGrpSpPr>
            <p:nvPr/>
          </p:nvGrpSpPr>
          <p:grpSpPr>
            <a:xfrm>
              <a:off x="4741240" y="2919715"/>
              <a:ext cx="463037" cy="235012"/>
              <a:chOff x="9549603" y="2206257"/>
              <a:chExt cx="1587527" cy="805741"/>
            </a:xfrm>
          </p:grpSpPr>
          <p:pic>
            <p:nvPicPr>
              <p:cNvPr id="39" name="Picture 4" descr="青色発光ダイオードのイラスト（赤）">
                <a:extLst>
                  <a:ext uri="{FF2B5EF4-FFF2-40B4-BE49-F238E27FC236}">
                    <a16:creationId xmlns:a16="http://schemas.microsoft.com/office/drawing/2014/main" id="{D99789C4-B966-46D3-BAEB-47DA00DEBA56}"/>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青色発光ダイオードのイラスト（緑）">
                <a:extLst>
                  <a:ext uri="{FF2B5EF4-FFF2-40B4-BE49-F238E27FC236}">
                    <a16:creationId xmlns:a16="http://schemas.microsoft.com/office/drawing/2014/main" id="{174E96B1-82DB-4681-852B-AFB96472C46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青色発光ダイオードのイラスト（青）">
                <a:extLst>
                  <a:ext uri="{FF2B5EF4-FFF2-40B4-BE49-F238E27FC236}">
                    <a16:creationId xmlns:a16="http://schemas.microsoft.com/office/drawing/2014/main" id="{C42AA1AF-E1DA-468D-A457-4AD82991E97E}"/>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34" name="Picture 2" descr="https://2.bp.blogspot.com/-YL337B_eimA/W4PQmHQE8LI/AAAAAAABOPs/Tz8DNJ6Foi0J9JCdPKRrEq2hQxCPRwPAwCLcBGAs/s800/audio_craft_speaker_speaker_unit.png">
              <a:extLst>
                <a:ext uri="{FF2B5EF4-FFF2-40B4-BE49-F238E27FC236}">
                  <a16:creationId xmlns:a16="http://schemas.microsoft.com/office/drawing/2014/main" id="{72B0F40B-4B40-4B7A-8850-C80F6D4C61A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053349" y="3133633"/>
              <a:ext cx="293485" cy="293485"/>
            </a:xfrm>
            <a:prstGeom prst="rect">
              <a:avLst/>
            </a:prstGeom>
            <a:noFill/>
            <a:extLst>
              <a:ext uri="{909E8E84-426E-40DD-AFC4-6F175D3DCCD1}">
                <a14:hiddenFill xmlns:a14="http://schemas.microsoft.com/office/drawing/2010/main">
                  <a:solidFill>
                    <a:srgbClr val="FFFFFF"/>
                  </a:solidFill>
                </a14:hiddenFill>
              </a:ext>
            </a:extLst>
          </p:spPr>
        </p:pic>
        <p:sp>
          <p:nvSpPr>
            <p:cNvPr id="35" name="正方形/長方形 34">
              <a:extLst>
                <a:ext uri="{FF2B5EF4-FFF2-40B4-BE49-F238E27FC236}">
                  <a16:creationId xmlns:a16="http://schemas.microsoft.com/office/drawing/2014/main" id="{CE3C0469-031A-4A2B-9475-C1CBB43F71E1}"/>
                </a:ext>
              </a:extLst>
            </p:cNvPr>
            <p:cNvSpPr/>
            <p:nvPr/>
          </p:nvSpPr>
          <p:spPr>
            <a:xfrm>
              <a:off x="4324759" y="4148704"/>
              <a:ext cx="1296000" cy="288000"/>
            </a:xfrm>
            <a:prstGeom prst="rect">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Jetson </a:t>
              </a:r>
              <a:r>
                <a:rPr kumimoji="1" lang="en-US" altLang="ja-JP" sz="1200" b="1" i="0" u="none" strike="noStrike" kern="0" cap="none" spc="0" normalizeH="0" baseline="0" noProof="0" dirty="0" err="1">
                  <a:ln>
                    <a:noFill/>
                  </a:ln>
                  <a:solidFill>
                    <a:prstClr val="white"/>
                  </a:solidFill>
                  <a:effectLst/>
                  <a:uLnTx/>
                  <a:uFillTx/>
                  <a:latin typeface="游ゴシック" panose="020F0502020204030204"/>
                  <a:ea typeface="游ゴシック" panose="020B0400000000000000" pitchFamily="50" charset="-128"/>
                  <a:cs typeface="+mn-cs"/>
                </a:rPr>
                <a:t>nano</a:t>
              </a:r>
              <a:endParaRPr kumimoji="1" lang="ja-JP" altLang="en-US" sz="1200" b="1" i="0" u="none" strike="noStrike" kern="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6" name="曲折矢印 37">
              <a:extLst>
                <a:ext uri="{FF2B5EF4-FFF2-40B4-BE49-F238E27FC236}">
                  <a16:creationId xmlns:a16="http://schemas.microsoft.com/office/drawing/2014/main" id="{901C3ABE-4A9C-4882-BE11-80DEBE504516}"/>
                </a:ext>
              </a:extLst>
            </p:cNvPr>
            <p:cNvSpPr/>
            <p:nvPr/>
          </p:nvSpPr>
          <p:spPr>
            <a:xfrm rot="10800000">
              <a:off x="5792863" y="3405637"/>
              <a:ext cx="1460839" cy="868680"/>
            </a:xfrm>
            <a:prstGeom prst="bentArrow">
              <a:avLst>
                <a:gd name="adj1" fmla="val 25000"/>
                <a:gd name="adj2" fmla="val 26702"/>
                <a:gd name="adj3" fmla="val 25000"/>
                <a:gd name="adj4" fmla="val 43750"/>
              </a:avLst>
            </a:prstGeom>
            <a:solidFill>
              <a:srgbClr val="FFCC66"/>
            </a:solidFill>
            <a:ln w="12700" cap="flat" cmpd="sng" algn="ctr">
              <a:solidFill>
                <a:srgbClr val="ED7D31"/>
              </a:solidFill>
              <a:prstDash val="solid"/>
              <a:miter lim="800000"/>
            </a:ln>
            <a:effectLst/>
          </p:spPr>
          <p:txBody>
            <a:bodyPr vert="vert270"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7" name="テキスト ボックス 36">
              <a:extLst>
                <a:ext uri="{FF2B5EF4-FFF2-40B4-BE49-F238E27FC236}">
                  <a16:creationId xmlns:a16="http://schemas.microsoft.com/office/drawing/2014/main" id="{DBB4A43B-D9C9-4B7F-8D08-294FF5B077C0}"/>
                </a:ext>
              </a:extLst>
            </p:cNvPr>
            <p:cNvSpPr txBox="1"/>
            <p:nvPr/>
          </p:nvSpPr>
          <p:spPr>
            <a:xfrm>
              <a:off x="5994490" y="3929225"/>
              <a:ext cx="110799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センサデータ</a:t>
              </a:r>
            </a:p>
          </p:txBody>
        </p:sp>
        <p:sp>
          <p:nvSpPr>
            <p:cNvPr id="38" name="正方形/長方形 37">
              <a:extLst>
                <a:ext uri="{FF2B5EF4-FFF2-40B4-BE49-F238E27FC236}">
                  <a16:creationId xmlns:a16="http://schemas.microsoft.com/office/drawing/2014/main" id="{CBF49656-C270-4373-9D47-5DD1E58A852A}"/>
                </a:ext>
              </a:extLst>
            </p:cNvPr>
            <p:cNvSpPr/>
            <p:nvPr/>
          </p:nvSpPr>
          <p:spPr>
            <a:xfrm>
              <a:off x="4237306" y="2465458"/>
              <a:ext cx="864000" cy="324000"/>
            </a:xfrm>
            <a:prstGeom prst="rect">
              <a:avLst/>
            </a:prstGeom>
            <a:solidFill>
              <a:srgbClr val="FFCC6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画像取得</a:t>
              </a:r>
            </a:p>
          </p:txBody>
        </p:sp>
      </p:grpSp>
      <p:sp>
        <p:nvSpPr>
          <p:cNvPr id="60" name="日付プレースホルダー 59">
            <a:extLst>
              <a:ext uri="{FF2B5EF4-FFF2-40B4-BE49-F238E27FC236}">
                <a16:creationId xmlns:a16="http://schemas.microsoft.com/office/drawing/2014/main" id="{99A37A1F-22C5-4443-A737-B0FBF6EBB450}"/>
              </a:ext>
            </a:extLst>
          </p:cNvPr>
          <p:cNvSpPr>
            <a:spLocks noGrp="1"/>
          </p:cNvSpPr>
          <p:nvPr>
            <p:ph type="dt" sz="half" idx="10"/>
          </p:nvPr>
        </p:nvSpPr>
        <p:spPr/>
        <p:txBody>
          <a:bodyPr/>
          <a:lstStyle/>
          <a:p>
            <a:r>
              <a:rPr kumimoji="1" lang="en-US" altLang="ja-JP"/>
              <a:t>2021/2/22</a:t>
            </a:r>
            <a:endParaRPr kumimoji="1" lang="ja-JP" altLang="en-US" dirty="0"/>
          </a:p>
        </p:txBody>
      </p:sp>
      <p:sp>
        <p:nvSpPr>
          <p:cNvPr id="61" name="スライド番号プレースホルダー 60">
            <a:extLst>
              <a:ext uri="{FF2B5EF4-FFF2-40B4-BE49-F238E27FC236}">
                <a16:creationId xmlns:a16="http://schemas.microsoft.com/office/drawing/2014/main" id="{40D2962C-AF18-4A1A-A351-96D4B0DB6E3B}"/>
              </a:ext>
            </a:extLst>
          </p:cNvPr>
          <p:cNvSpPr>
            <a:spLocks noGrp="1"/>
          </p:cNvSpPr>
          <p:nvPr>
            <p:ph type="sldNum" sz="quarter" idx="12"/>
          </p:nvPr>
        </p:nvSpPr>
        <p:spPr/>
        <p:txBody>
          <a:bodyPr/>
          <a:lstStyle/>
          <a:p>
            <a:fld id="{F12426AD-071F-45E1-9CB1-39B7B85D4416}" type="slidenum">
              <a:rPr kumimoji="1" lang="ja-JP" altLang="en-US" smtClean="0"/>
              <a:pPr/>
              <a:t>7</a:t>
            </a:fld>
            <a:endParaRPr kumimoji="1" lang="ja-JP" altLang="en-US" dirty="0"/>
          </a:p>
        </p:txBody>
      </p:sp>
    </p:spTree>
    <p:extLst>
      <p:ext uri="{BB962C8B-B14F-4D97-AF65-F5344CB8AC3E}">
        <p14:creationId xmlns:p14="http://schemas.microsoft.com/office/powerpoint/2010/main" val="1343905893"/>
      </p:ext>
    </p:extLst>
  </p:cSld>
  <p:clrMapOvr>
    <a:masterClrMapping/>
  </p:clrMapOvr>
  <mc:AlternateContent xmlns:mc="http://schemas.openxmlformats.org/markup-compatibility/2006" xmlns:p14="http://schemas.microsoft.com/office/powerpoint/2010/main">
    <mc:Choice Requires="p14">
      <p:transition spd="slow" p14:dur="2000" advTm="74926"/>
    </mc:Choice>
    <mc:Fallback xmlns="">
      <p:transition spd="slow" advTm="749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43608" y="1912776"/>
            <a:ext cx="2646878" cy="1569660"/>
          </a:xfrm>
          <a:prstGeom prst="rect">
            <a:avLst/>
          </a:prstGeom>
          <a:noFill/>
        </p:spPr>
        <p:txBody>
          <a:bodyPr wrap="none" rtlCol="0">
            <a:spAutoFit/>
          </a:bodyPr>
          <a:lstStyle/>
          <a:p>
            <a:r>
              <a:rPr kumimoji="1" lang="ja-JP" altLang="en-US" sz="9600" dirty="0"/>
              <a:t>設計</a:t>
            </a:r>
          </a:p>
        </p:txBody>
      </p:sp>
      <p:sp>
        <p:nvSpPr>
          <p:cNvPr id="8" name="日付プレースホルダー 7">
            <a:extLst>
              <a:ext uri="{FF2B5EF4-FFF2-40B4-BE49-F238E27FC236}">
                <a16:creationId xmlns:a16="http://schemas.microsoft.com/office/drawing/2014/main" id="{57514ADD-0A27-4E3B-8652-27AB086A276E}"/>
              </a:ext>
            </a:extLst>
          </p:cNvPr>
          <p:cNvSpPr>
            <a:spLocks noGrp="1"/>
          </p:cNvSpPr>
          <p:nvPr>
            <p:ph type="dt" sz="half" idx="10"/>
          </p:nvPr>
        </p:nvSpPr>
        <p:spPr/>
        <p:txBody>
          <a:bodyPr/>
          <a:lstStyle/>
          <a:p>
            <a:r>
              <a:rPr kumimoji="1" lang="en-US" altLang="ja-JP"/>
              <a:t>2021/2/22</a:t>
            </a:r>
            <a:endParaRPr kumimoji="1" lang="ja-JP" altLang="en-US"/>
          </a:p>
        </p:txBody>
      </p:sp>
      <p:sp>
        <p:nvSpPr>
          <p:cNvPr id="9" name="スライド番号プレースホルダー 8">
            <a:extLst>
              <a:ext uri="{FF2B5EF4-FFF2-40B4-BE49-F238E27FC236}">
                <a16:creationId xmlns:a16="http://schemas.microsoft.com/office/drawing/2014/main" id="{DCF46B3D-63FB-4029-99D0-0D7E7889F880}"/>
              </a:ext>
            </a:extLst>
          </p:cNvPr>
          <p:cNvSpPr>
            <a:spLocks noGrp="1"/>
          </p:cNvSpPr>
          <p:nvPr>
            <p:ph type="sldNum" sz="quarter" idx="12"/>
          </p:nvPr>
        </p:nvSpPr>
        <p:spPr/>
        <p:txBody>
          <a:bodyPr/>
          <a:lstStyle/>
          <a:p>
            <a:fld id="{F12426AD-071F-45E1-9CB1-39B7B85D4416}" type="slidenum">
              <a:rPr kumimoji="1" lang="ja-JP" altLang="en-US" smtClean="0"/>
              <a:t>8</a:t>
            </a:fld>
            <a:endParaRPr kumimoji="1" lang="ja-JP" altLang="en-US"/>
          </a:p>
        </p:txBody>
      </p:sp>
    </p:spTree>
    <p:extLst>
      <p:ext uri="{BB962C8B-B14F-4D97-AF65-F5344CB8AC3E}">
        <p14:creationId xmlns:p14="http://schemas.microsoft.com/office/powerpoint/2010/main" val="7347979"/>
      </p:ext>
    </p:extLst>
  </p:cSld>
  <p:clrMapOvr>
    <a:masterClrMapping/>
  </p:clrMapOvr>
  <mc:AlternateContent xmlns:mc="http://schemas.openxmlformats.org/markup-compatibility/2006" xmlns:p14="http://schemas.microsoft.com/office/powerpoint/2010/main">
    <mc:Choice Requires="p14">
      <p:transition spd="slow" p14:dur="2000" advTm="6728"/>
    </mc:Choice>
    <mc:Fallback xmlns="">
      <p:transition spd="slow" advTm="672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9.4"/>
</p:tagLst>
</file>

<file path=ppt/theme/theme1.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2332</TotalTime>
  <Words>979</Words>
  <Application>Microsoft Office PowerPoint</Application>
  <PresentationFormat>ワイド画面</PresentationFormat>
  <Paragraphs>217</Paragraphs>
  <Slides>26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HaranoAjiMincho-Regular-Identity-H</vt:lpstr>
      <vt:lpstr>ＭＳ Ｐゴシック</vt:lpstr>
      <vt:lpstr>游ゴシック</vt:lpstr>
      <vt:lpstr>Calibri</vt:lpstr>
      <vt:lpstr>Calibri Light</vt:lpstr>
      <vt:lpstr>Wingdings</vt:lpstr>
      <vt:lpstr>レトロスペクト</vt:lpstr>
      <vt:lpstr>センシング技術を用いた感染症予防 サポートシステム</vt:lpstr>
      <vt:lpstr>発表内容</vt:lpstr>
      <vt:lpstr>研究背景</vt:lpstr>
      <vt:lpstr>研究背景①</vt:lpstr>
      <vt:lpstr>研究背景②</vt:lpstr>
      <vt:lpstr>研究目的・目標</vt:lpstr>
      <vt:lpstr>システム構造</vt:lpstr>
      <vt:lpstr>利用の流れ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エッジサーバ側の機能の実装</vt:lpstr>
      <vt:lpstr>総合テスト　</vt:lpstr>
      <vt:lpstr>疑似データを与えたテスト</vt:lpstr>
      <vt:lpstr>PowerPoint プレゼンテーション</vt:lpstr>
      <vt:lpstr>PowerPoint プレゼンテーション</vt:lpstr>
      <vt:lpstr>PowerPoint プレゼンテーション</vt:lpstr>
      <vt:lpstr>評価</vt:lpstr>
      <vt:lpstr>考察</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センシング技術を用いた 感染症予防サポートシステム</dc:title>
  <dc:creator>B4-2020</dc:creator>
  <cp:lastModifiedBy>Tomoya Kakemizu</cp:lastModifiedBy>
  <cp:revision>85</cp:revision>
  <dcterms:created xsi:type="dcterms:W3CDTF">2021-01-21T06:37:57Z</dcterms:created>
  <dcterms:modified xsi:type="dcterms:W3CDTF">2021-02-21T06:05:19Z</dcterms:modified>
</cp:coreProperties>
</file>