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19" r:id="rId3"/>
    <p:sldId id="34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A87AB-6E71-04F4-6E7B-2411583DAAC8}" v="6" dt="2020-11-17T00:22:11.291"/>
    <p1510:client id="{21F741D8-CBC0-F009-B7F4-58A0D8B3BB19}" v="6" dt="2020-11-16T23:54:37.546"/>
    <p1510:client id="{9CAACCFE-239C-7275-6797-8B685760A4FC}" v="14" dt="2020-11-17T00:19:0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Kakemizu" userId="S::e535013h@mails.cc.ehime-u.ac.jp::b5702193-d7f8-4ba1-874f-4902c791e541" providerId="AD" clId="Web-{9CAACCFE-239C-7275-6797-8B685760A4FC}"/>
    <pc:docChg chg="modSld">
      <pc:chgData name="Tomoya Kakemizu" userId="S::e535013h@mails.cc.ehime-u.ac.jp::b5702193-d7f8-4ba1-874f-4902c791e541" providerId="AD" clId="Web-{9CAACCFE-239C-7275-6797-8B685760A4FC}" dt="2020-11-17T00:19:05.576" v="11" actId="14100"/>
      <pc:docMkLst>
        <pc:docMk/>
      </pc:docMkLst>
      <pc:sldChg chg="addSp delSp modSp">
        <pc:chgData name="Tomoya Kakemizu" userId="S::e535013h@mails.cc.ehime-u.ac.jp::b5702193-d7f8-4ba1-874f-4902c791e541" providerId="AD" clId="Web-{9CAACCFE-239C-7275-6797-8B685760A4FC}" dt="2020-11-17T00:19:05.576" v="11" actId="14100"/>
        <pc:sldMkLst>
          <pc:docMk/>
          <pc:sldMk cId="1446886319" sldId="337"/>
        </pc:sldMkLst>
        <pc:picChg chg="del mod">
          <ac:chgData name="Tomoya Kakemizu" userId="S::e535013h@mails.cc.ehime-u.ac.jp::b5702193-d7f8-4ba1-874f-4902c791e541" providerId="AD" clId="Web-{9CAACCFE-239C-7275-6797-8B685760A4FC}" dt="2020-11-17T00:09:53.390" v="2"/>
          <ac:picMkLst>
            <pc:docMk/>
            <pc:sldMk cId="1446886319" sldId="337"/>
            <ac:picMk id="2" creationId="{00000000-0000-0000-0000-000000000000}"/>
          </ac:picMkLst>
        </pc:picChg>
        <pc:picChg chg="add del mod">
          <ac:chgData name="Tomoya Kakemizu" userId="S::e535013h@mails.cc.ehime-u.ac.jp::b5702193-d7f8-4ba1-874f-4902c791e541" providerId="AD" clId="Web-{9CAACCFE-239C-7275-6797-8B685760A4FC}" dt="2020-11-17T00:11:35.234" v="7"/>
          <ac:picMkLst>
            <pc:docMk/>
            <pc:sldMk cId="1446886319" sldId="337"/>
            <ac:picMk id="5" creationId="{F371561A-1577-4EBE-B345-AC3F9B3C26F8}"/>
          </ac:picMkLst>
        </pc:picChg>
        <pc:picChg chg="add mod">
          <ac:chgData name="Tomoya Kakemizu" userId="S::e535013h@mails.cc.ehime-u.ac.jp::b5702193-d7f8-4ba1-874f-4902c791e541" providerId="AD" clId="Web-{9CAACCFE-239C-7275-6797-8B685760A4FC}" dt="2020-11-17T00:19:05.576" v="11" actId="14100"/>
          <ac:picMkLst>
            <pc:docMk/>
            <pc:sldMk cId="1446886319" sldId="337"/>
            <ac:picMk id="6" creationId="{FD47428F-5988-4694-B7EE-EB86C3890688}"/>
          </ac:picMkLst>
        </pc:picChg>
      </pc:sldChg>
    </pc:docChg>
  </pc:docChgLst>
  <pc:docChgLst>
    <pc:chgData name="Tomoya Kakemizu" userId="S::e535013h@mails.cc.ehime-u.ac.jp::b5702193-d7f8-4ba1-874f-4902c791e541" providerId="AD" clId="Web-{21F741D8-CBC0-F009-B7F4-58A0D8B3BB19}"/>
    <pc:docChg chg="modSld">
      <pc:chgData name="Tomoya Kakemizu" userId="S::e535013h@mails.cc.ehime-u.ac.jp::b5702193-d7f8-4ba1-874f-4902c791e541" providerId="AD" clId="Web-{21F741D8-CBC0-F009-B7F4-58A0D8B3BB19}" dt="2020-11-16T23:54:37.546" v="4" actId="14100"/>
      <pc:docMkLst>
        <pc:docMk/>
      </pc:docMkLst>
      <pc:sldChg chg="addSp delSp modSp">
        <pc:chgData name="Tomoya Kakemizu" userId="S::e535013h@mails.cc.ehime-u.ac.jp::b5702193-d7f8-4ba1-874f-4902c791e541" providerId="AD" clId="Web-{21F741D8-CBC0-F009-B7F4-58A0D8B3BB19}" dt="2020-11-16T23:54:37.546" v="4" actId="14100"/>
        <pc:sldMkLst>
          <pc:docMk/>
          <pc:sldMk cId="2200016873" sldId="342"/>
        </pc:sldMkLst>
        <pc:picChg chg="add mod">
          <ac:chgData name="Tomoya Kakemizu" userId="S::e535013h@mails.cc.ehime-u.ac.jp::b5702193-d7f8-4ba1-874f-4902c791e541" providerId="AD" clId="Web-{21F741D8-CBC0-F009-B7F4-58A0D8B3BB19}" dt="2020-11-16T23:54:37.546" v="4" actId="14100"/>
          <ac:picMkLst>
            <pc:docMk/>
            <pc:sldMk cId="2200016873" sldId="342"/>
            <ac:picMk id="2" creationId="{658BAA13-3906-4CAF-98FB-AD6C1F7A9D42}"/>
          </ac:picMkLst>
        </pc:picChg>
        <pc:picChg chg="del">
          <ac:chgData name="Tomoya Kakemizu" userId="S::e535013h@mails.cc.ehime-u.ac.jp::b5702193-d7f8-4ba1-874f-4902c791e541" providerId="AD" clId="Web-{21F741D8-CBC0-F009-B7F4-58A0D8B3BB19}" dt="2020-11-16T23:53:18.093" v="0"/>
          <ac:picMkLst>
            <pc:docMk/>
            <pc:sldMk cId="2200016873" sldId="342"/>
            <ac:picMk id="5" creationId="{00000000-0000-0000-0000-000000000000}"/>
          </ac:picMkLst>
        </pc:picChg>
      </pc:sldChg>
    </pc:docChg>
  </pc:docChgLst>
  <pc:docChgLst>
    <pc:chgData name="Tomoya Kakemizu" userId="S::e535013h@mails.cc.ehime-u.ac.jp::b5702193-d7f8-4ba1-874f-4902c791e541" providerId="AD" clId="Web-{096A87AB-6E71-04F4-6E7B-2411583DAAC8}"/>
    <pc:docChg chg="modSld">
      <pc:chgData name="Tomoya Kakemizu" userId="S::e535013h@mails.cc.ehime-u.ac.jp::b5702193-d7f8-4ba1-874f-4902c791e541" providerId="AD" clId="Web-{096A87AB-6E71-04F4-6E7B-2411583DAAC8}" dt="2020-11-17T00:22:11.291" v="4" actId="14100"/>
      <pc:docMkLst>
        <pc:docMk/>
      </pc:docMkLst>
      <pc:sldChg chg="addSp delSp modSp">
        <pc:chgData name="Tomoya Kakemizu" userId="S::e535013h@mails.cc.ehime-u.ac.jp::b5702193-d7f8-4ba1-874f-4902c791e541" providerId="AD" clId="Web-{096A87AB-6E71-04F4-6E7B-2411583DAAC8}" dt="2020-11-17T00:22:11.291" v="4" actId="14100"/>
        <pc:sldMkLst>
          <pc:docMk/>
          <pc:sldMk cId="1446886319" sldId="337"/>
        </pc:sldMkLst>
        <pc:picChg chg="add mod">
          <ac:chgData name="Tomoya Kakemizu" userId="S::e535013h@mails.cc.ehime-u.ac.jp::b5702193-d7f8-4ba1-874f-4902c791e541" providerId="AD" clId="Web-{096A87AB-6E71-04F4-6E7B-2411583DAAC8}" dt="2020-11-17T00:22:11.291" v="4" actId="14100"/>
          <ac:picMkLst>
            <pc:docMk/>
            <pc:sldMk cId="1446886319" sldId="337"/>
            <ac:picMk id="2" creationId="{0EFC31BC-196C-4059-A32E-CA752BDBC5DB}"/>
          </ac:picMkLst>
        </pc:picChg>
        <pc:picChg chg="del">
          <ac:chgData name="Tomoya Kakemizu" userId="S::e535013h@mails.cc.ehime-u.ac.jp::b5702193-d7f8-4ba1-874f-4902c791e541" providerId="AD" clId="Web-{096A87AB-6E71-04F4-6E7B-2411583DAAC8}" dt="2020-11-17T00:21:35.587" v="0"/>
          <ac:picMkLst>
            <pc:docMk/>
            <pc:sldMk cId="1446886319" sldId="337"/>
            <ac:picMk id="6" creationId="{FD47428F-5988-4694-B7EE-EB86C3890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4900" dirty="0"/>
              <a:t>進捗</a:t>
            </a:r>
            <a:r>
              <a:rPr kumimoji="1" lang="ja-JP" altLang="en-US" sz="4900" dirty="0" smtClean="0"/>
              <a:t>報告</a:t>
            </a:r>
            <a:r>
              <a:rPr lang="en-US" altLang="ja-JP" sz="4900" dirty="0"/>
              <a:t>6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kumimoji="1" lang="ja-JP" altLang="en-US"/>
              <a:t>掛水　誠矢</a:t>
            </a:r>
            <a:r>
              <a:rPr lang="ja-JP" altLang="en-US"/>
              <a:t>、稲田　一輝、</a:t>
            </a:r>
            <a:r>
              <a:rPr kumimoji="1" lang="ja-JP" altLang="en-US"/>
              <a:t>小田　恵吏奈、伊藤　大輝</a:t>
            </a:r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60EF2-6EFA-42B7-8BC3-E2DDB061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チーム全体の進捗</a:t>
            </a:r>
            <a:r>
              <a:rPr lang="ja-JP" altLang="en-US" dirty="0"/>
              <a:t>状況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561FD8-9348-4391-AF7C-E88F623A4287}"/>
              </a:ext>
            </a:extLst>
          </p:cNvPr>
          <p:cNvSpPr txBox="1"/>
          <p:nvPr/>
        </p:nvSpPr>
        <p:spPr>
          <a:xfrm>
            <a:off x="587828" y="2325189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/>
              <a:t>センサー類</a:t>
            </a:r>
            <a:r>
              <a:rPr kumimoji="1" lang="ja-JP" altLang="en-US" sz="2400" b="1" dirty="0"/>
              <a:t>、ボードの決定</a:t>
            </a:r>
            <a:endParaRPr kumimoji="1" lang="en-US" altLang="ja-JP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/>
              <a:t>役割</a:t>
            </a:r>
            <a:r>
              <a:rPr kumimoji="1" lang="ja-JP" altLang="en-US" sz="2400" b="1" dirty="0"/>
              <a:t>分担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/>
              <a:t>決定</a:t>
            </a:r>
            <a:endParaRPr kumimoji="1" lang="en-US" altLang="ja-JP" sz="2400" b="1" dirty="0" smtClean="0"/>
          </a:p>
          <a:p>
            <a:r>
              <a:rPr kumimoji="1" lang="ja-JP" altLang="en-US" sz="2400" b="1" dirty="0"/>
              <a:t>　　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2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人数判別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伊藤</a:t>
            </a:r>
            <a:endParaRPr lang="en-US" altLang="ja-JP" dirty="0"/>
          </a:p>
          <a:p>
            <a:r>
              <a:rPr kumimoji="1" lang="en-US" altLang="ja-JP" dirty="0" smtClean="0"/>
              <a:t>Jetson</a:t>
            </a:r>
            <a:r>
              <a:rPr kumimoji="1" lang="ja-JP" altLang="en-US" dirty="0" smtClean="0"/>
              <a:t>全体およびデータ管理に関する箇所（人数判別の補助）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掛水</a:t>
            </a:r>
            <a:endParaRPr lang="en-US" altLang="ja-JP" dirty="0"/>
          </a:p>
          <a:p>
            <a:r>
              <a:rPr kumimoji="1" lang="en-US" altLang="ja-JP" dirty="0" smtClean="0"/>
              <a:t>Jetson</a:t>
            </a:r>
            <a:r>
              <a:rPr kumimoji="1" lang="ja-JP" altLang="en-US" dirty="0" smtClean="0"/>
              <a:t>全体および分析・可視化に関する箇所（エッジデバイスの補助）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小田</a:t>
            </a:r>
            <a:endParaRPr lang="en-US" altLang="ja-JP" dirty="0"/>
          </a:p>
          <a:p>
            <a:r>
              <a:rPr kumimoji="1" lang="ja-JP" altLang="en-US" dirty="0" smtClean="0"/>
              <a:t>エッジデバイスおよび低消費電力化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稲田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163159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64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Calibri</vt:lpstr>
      <vt:lpstr>Calibri Light</vt:lpstr>
      <vt:lpstr>レトロスペクト</vt:lpstr>
      <vt:lpstr>IoTを用いた総合環境 モニタリングシステム 進捗報告6</vt:lpstr>
      <vt:lpstr>チーム全体の進捗状況</vt:lpstr>
      <vt:lpstr>役割分担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Kazuki Inada</cp:lastModifiedBy>
  <cp:revision>2</cp:revision>
  <dcterms:created xsi:type="dcterms:W3CDTF">2020-06-23T03:03:23Z</dcterms:created>
  <dcterms:modified xsi:type="dcterms:W3CDTF">2020-11-19T08:03:06Z</dcterms:modified>
</cp:coreProperties>
</file>