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"/>
  </p:notesMasterIdLst>
  <p:sldIdLst>
    <p:sldId id="256" r:id="rId2"/>
    <p:sldId id="343" r:id="rId3"/>
    <p:sldId id="344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9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E126C-1D15-4159-8317-44A85EEFD567}" type="datetimeFigureOut">
              <a:rPr kumimoji="1" lang="ja-JP" altLang="en-US" smtClean="0"/>
              <a:t>2020/12/1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3C68B-1CE1-400F-9996-98990B235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6625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1ADA-CAE8-4F88-848A-1EED980AFB1B}" type="datetime1">
              <a:rPr kumimoji="1" lang="ja-JP" altLang="en-US" smtClean="0"/>
              <a:t>2020/12/1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A911-C184-4CEA-8596-4EDBBD3FBE4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90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C47A3-89F6-4C5F-89FC-998B40AC52B7}" type="datetime1">
              <a:rPr kumimoji="1" lang="ja-JP" altLang="en-US" smtClean="0"/>
              <a:t>2020/12/1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A911-C184-4CEA-8596-4EDBBD3FBE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107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048E-AC64-4A19-A8C3-9E9B1553F1F6}" type="datetime1">
              <a:rPr kumimoji="1" lang="ja-JP" altLang="en-US" smtClean="0"/>
              <a:t>2020/12/1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A911-C184-4CEA-8596-4EDBBD3FBE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3181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0361-9A60-47E3-A43F-5849B7014325}" type="datetime1">
              <a:rPr kumimoji="1" lang="ja-JP" altLang="en-US" smtClean="0"/>
              <a:t>2020/12/1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A911-C184-4CEA-8596-4EDBBD3FBE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948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6A90-3D02-412F-A0DC-5D026B6D1AE7}" type="datetime1">
              <a:rPr kumimoji="1" lang="ja-JP" altLang="en-US" smtClean="0"/>
              <a:t>2020/12/1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A911-C184-4CEA-8596-4EDBBD3FBE4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36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84413-D6F3-474E-8477-EB29F7DB5D54}" type="datetime1">
              <a:rPr kumimoji="1" lang="ja-JP" altLang="en-US" smtClean="0"/>
              <a:t>2020/12/1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A911-C184-4CEA-8596-4EDBBD3FBE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063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BEFF-8F6F-49F1-9B22-91050C81D4F6}" type="datetime1">
              <a:rPr kumimoji="1" lang="ja-JP" altLang="en-US" smtClean="0"/>
              <a:t>2020/12/1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A911-C184-4CEA-8596-4EDBBD3FBE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2129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9059-928C-404F-9B30-021DEC9063EA}" type="datetime1">
              <a:rPr kumimoji="1" lang="ja-JP" altLang="en-US" smtClean="0"/>
              <a:t>2020/12/1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A911-C184-4CEA-8596-4EDBBD3FBE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6294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E4BD-149D-4BD6-AF4F-C41B72A05071}" type="datetime1">
              <a:rPr kumimoji="1" lang="ja-JP" altLang="en-US" smtClean="0"/>
              <a:t>2020/12/1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A911-C184-4CEA-8596-4EDBBD3FBE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6897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160391E-BEDE-4B74-896F-5E803A4A9BF7}" type="datetime1">
              <a:rPr kumimoji="1" lang="ja-JP" altLang="en-US" smtClean="0"/>
              <a:t>2020/12/1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56A911-C184-4CEA-8596-4EDBBD3FBE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918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6EBDC-BD32-4ED5-81CD-20C009DDE0F2}" type="datetime1">
              <a:rPr kumimoji="1" lang="ja-JP" altLang="en-US" smtClean="0"/>
              <a:t>2020/12/1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A911-C184-4CEA-8596-4EDBBD3FBE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0797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A04BBCA-4531-466D-929E-039479DDA24F}" type="datetime1">
              <a:rPr kumimoji="1" lang="ja-JP" altLang="en-US" smtClean="0"/>
              <a:t>2020/12/1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6A911-C184-4CEA-8596-4EDBBD3FBE4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33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08348B-BFD4-4273-8C6D-69BDAD216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39235"/>
            <a:ext cx="9144000" cy="23876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err="1"/>
              <a:t>IoT</a:t>
            </a:r>
            <a:r>
              <a:rPr kumimoji="1" lang="ja-JP" altLang="en-US" dirty="0"/>
              <a:t>を用いた総合環境</a:t>
            </a:r>
            <a:br>
              <a:rPr kumimoji="1" lang="en-US" altLang="ja-JP" dirty="0"/>
            </a:br>
            <a:r>
              <a:rPr kumimoji="1" lang="ja-JP" altLang="en-US" dirty="0"/>
              <a:t>モニタリングシステム</a:t>
            </a:r>
            <a:br>
              <a:rPr kumimoji="1" lang="en-US" altLang="ja-JP" dirty="0"/>
            </a:br>
            <a:r>
              <a:rPr kumimoji="1" lang="ja-JP" altLang="en-US" sz="4900" dirty="0"/>
              <a:t>進捗報告７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C5D6803-46B7-4AE2-ACAB-C0A35497D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0636"/>
            <a:ext cx="9144000" cy="1655762"/>
          </a:xfrm>
        </p:spPr>
        <p:txBody>
          <a:bodyPr/>
          <a:lstStyle/>
          <a:p>
            <a:r>
              <a:rPr kumimoji="1" lang="ja-JP" altLang="en-US" dirty="0"/>
              <a:t>小田　恵吏奈</a:t>
            </a:r>
          </a:p>
        </p:txBody>
      </p:sp>
    </p:spTree>
    <p:extLst>
      <p:ext uri="{BB962C8B-B14F-4D97-AF65-F5344CB8AC3E}">
        <p14:creationId xmlns:p14="http://schemas.microsoft.com/office/powerpoint/2010/main" val="582153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役割分担</a:t>
            </a:r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人数判別</a:t>
            </a:r>
            <a:endParaRPr kumimoji="1" lang="en-US" altLang="ja-JP" dirty="0"/>
          </a:p>
          <a:p>
            <a:pPr lvl="1"/>
            <a:r>
              <a:rPr lang="ja-JP" altLang="en-US" dirty="0"/>
              <a:t>伊藤</a:t>
            </a:r>
            <a:endParaRPr lang="en-US" altLang="ja-JP" dirty="0"/>
          </a:p>
          <a:p>
            <a:r>
              <a:rPr kumimoji="1" lang="en-US" altLang="ja-JP" dirty="0"/>
              <a:t>Jetson</a:t>
            </a:r>
            <a:r>
              <a:rPr kumimoji="1" lang="ja-JP" altLang="en-US" dirty="0"/>
              <a:t>全体およびデータ管理に関する箇所（人数判別の補助）</a:t>
            </a:r>
            <a:endParaRPr kumimoji="1" lang="en-US" altLang="ja-JP" dirty="0"/>
          </a:p>
          <a:p>
            <a:pPr lvl="1"/>
            <a:r>
              <a:rPr lang="ja-JP" altLang="en-US" dirty="0"/>
              <a:t>掛水</a:t>
            </a:r>
            <a:endParaRPr lang="en-US" altLang="ja-JP" dirty="0"/>
          </a:p>
          <a:p>
            <a:r>
              <a:rPr kumimoji="1" lang="en-US" altLang="ja-JP" dirty="0">
                <a:solidFill>
                  <a:srgbClr val="C00000"/>
                </a:solidFill>
              </a:rPr>
              <a:t>Jetson</a:t>
            </a:r>
            <a:r>
              <a:rPr kumimoji="1" lang="ja-JP" altLang="en-US" dirty="0">
                <a:solidFill>
                  <a:srgbClr val="C00000"/>
                </a:solidFill>
              </a:rPr>
              <a:t>全体および分析・可視化に関する箇所（エッジデバイスの補助）</a:t>
            </a:r>
            <a:endParaRPr kumimoji="1" lang="en-US" altLang="ja-JP" dirty="0">
              <a:solidFill>
                <a:srgbClr val="C00000"/>
              </a:solidFill>
            </a:endParaRPr>
          </a:p>
          <a:p>
            <a:pPr lvl="1"/>
            <a:r>
              <a:rPr lang="ja-JP" altLang="en-US" dirty="0"/>
              <a:t>小田</a:t>
            </a:r>
            <a:endParaRPr lang="en-US" altLang="ja-JP" dirty="0"/>
          </a:p>
          <a:p>
            <a:r>
              <a:rPr kumimoji="1" lang="ja-JP" altLang="en-US" dirty="0"/>
              <a:t>エッジデバイスおよび低消費電力化</a:t>
            </a:r>
            <a:endParaRPr kumimoji="1" lang="en-US" altLang="ja-JP" dirty="0"/>
          </a:p>
          <a:p>
            <a:pPr lvl="1"/>
            <a:r>
              <a:rPr lang="ja-JP" altLang="en-US" dirty="0"/>
              <a:t>稲田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A911-C184-4CEA-8596-4EDBBD3FBE4E}" type="slidenum">
              <a:rPr lang="ja-JP" altLang="en-US" smtClean="0"/>
              <a:pPr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61631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7A05FF-11A9-42E5-B748-319655F1F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進捗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1C16C3-540B-4270-801D-9DB56160A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ja-JP" sz="2400" dirty="0"/>
          </a:p>
          <a:p>
            <a:r>
              <a:rPr kumimoji="1" lang="en-US" altLang="ja-JP" sz="2400" dirty="0"/>
              <a:t>Python</a:t>
            </a:r>
            <a:r>
              <a:rPr kumimoji="1" lang="ja-JP" altLang="en-US" sz="2400" dirty="0"/>
              <a:t>の学習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lang="en-US" altLang="ja-JP" sz="2400" dirty="0" err="1"/>
              <a:t>VSCode</a:t>
            </a:r>
            <a:r>
              <a:rPr lang="ja-JP" altLang="en-US" sz="2400" dirty="0"/>
              <a:t>を用いて</a:t>
            </a:r>
            <a:r>
              <a:rPr lang="en-US" altLang="ja-JP" sz="2400" dirty="0"/>
              <a:t>Python</a:t>
            </a:r>
            <a:r>
              <a:rPr lang="ja-JP" altLang="en-US" sz="2400" dirty="0"/>
              <a:t>のプログラムを実行できることを確認</a:t>
            </a:r>
            <a:endParaRPr lang="en-US" altLang="ja-JP" sz="2400" dirty="0"/>
          </a:p>
          <a:p>
            <a:pPr lvl="1"/>
            <a:r>
              <a:rPr lang="en-US" altLang="ja-JP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  <a:r>
              <a:rPr lang="ja-JP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を使うために必要</a:t>
            </a:r>
            <a:r>
              <a:rPr lang="en-US" altLang="ja-JP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marL="384048" lvl="2" indent="0">
              <a:buNone/>
            </a:pPr>
            <a:r>
              <a:rPr kumimoji="1" lang="en-US" altLang="ja-JP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kumimoji="1" lang="en-US" altLang="ja-JP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VSCode</a:t>
            </a:r>
            <a:r>
              <a:rPr kumimoji="1" lang="ja-JP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に拡張機能として</a:t>
            </a:r>
            <a:r>
              <a:rPr kumimoji="1"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  <a:r>
              <a:rPr kumimoji="1" lang="ja-JP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をインストールする</a:t>
            </a:r>
            <a:endParaRPr lang="en-US" altLang="ja-JP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84048" lvl="2" indent="0">
              <a:buNone/>
            </a:pPr>
            <a: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setting</a:t>
            </a:r>
            <a:r>
              <a:rPr lang="ja-JP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から</a:t>
            </a:r>
            <a: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  <a:r>
              <a:rPr lang="ja-JP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のパスを指定する</a:t>
            </a:r>
            <a:endParaRPr kumimoji="1" lang="en-US" altLang="ja-JP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kumimoji="1" lang="ja-JP" altLang="en-US" sz="22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553999-2985-4E0C-ACFF-525AD3C7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A911-C184-4CEA-8596-4EDBBD3FBE4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31843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1437</TotalTime>
  <Words>99</Words>
  <Application>Microsoft Office PowerPoint</Application>
  <PresentationFormat>ワイド画面</PresentationFormat>
  <Paragraphs>21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Calibri</vt:lpstr>
      <vt:lpstr>Calibri Light</vt:lpstr>
      <vt:lpstr>レトロスペクト</vt:lpstr>
      <vt:lpstr>IoTを用いた総合環境 モニタリングシステム 進捗報告７</vt:lpstr>
      <vt:lpstr>役割分担</vt:lpstr>
      <vt:lpstr>進捗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2020年度4回生組込みシステム開発演習課題</dc:title>
  <dc:creator>王 森岭</dc:creator>
  <cp:lastModifiedBy>小田 恵吏奈</cp:lastModifiedBy>
  <cp:revision>17</cp:revision>
  <dcterms:created xsi:type="dcterms:W3CDTF">2020-06-23T03:03:23Z</dcterms:created>
  <dcterms:modified xsi:type="dcterms:W3CDTF">2020-12-01T05:23:16Z</dcterms:modified>
</cp:coreProperties>
</file>