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6" r:id="rId2"/>
    <p:sldId id="343" r:id="rId3"/>
    <p:sldId id="344"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2021/1/5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2021/1/5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dirty="0" err="1"/>
              <a:t>IoT</a:t>
            </a:r>
            <a:r>
              <a:rPr kumimoji="1" lang="ja-JP" altLang="en-US" dirty="0"/>
              <a:t>を用いた総合環境</a:t>
            </a:r>
            <a:br>
              <a:rPr kumimoji="1" lang="en-US" altLang="ja-JP" dirty="0"/>
            </a:br>
            <a:r>
              <a:rPr kumimoji="1" lang="ja-JP" altLang="en-US" dirty="0"/>
              <a:t>モニタリングシステム</a:t>
            </a:r>
            <a:br>
              <a:rPr kumimoji="1" lang="en-US" altLang="ja-JP" dirty="0"/>
            </a:br>
            <a:r>
              <a:rPr kumimoji="1" lang="ja-JP" altLang="en-US" sz="4900" dirty="0"/>
              <a:t>進捗報告</a:t>
            </a:r>
            <a:endParaRPr kumimoji="1" lang="ja-JP" altLang="en-US" dirty="0"/>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kumimoji="1" lang="ja-JP" altLang="en-US" dirty="0"/>
              <a:t>小田　恵吏奈</a:t>
            </a:r>
          </a:p>
        </p:txBody>
      </p:sp>
    </p:spTree>
    <p:extLst>
      <p:ext uri="{BB962C8B-B14F-4D97-AF65-F5344CB8AC3E}">
        <p14:creationId xmlns:p14="http://schemas.microsoft.com/office/powerpoint/2010/main" val="58215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a:t>役割分担</a:t>
            </a:r>
          </a:p>
        </p:txBody>
      </p:sp>
      <p:sp>
        <p:nvSpPr>
          <p:cNvPr id="11" name="コンテンツ プレースホルダー 10"/>
          <p:cNvSpPr>
            <a:spLocks noGrp="1"/>
          </p:cNvSpPr>
          <p:nvPr>
            <p:ph idx="1"/>
          </p:nvPr>
        </p:nvSpPr>
        <p:spPr/>
        <p:txBody>
          <a:bodyPr/>
          <a:lstStyle/>
          <a:p>
            <a:r>
              <a:rPr kumimoji="1" lang="ja-JP" altLang="en-US" dirty="0"/>
              <a:t>人数判別</a:t>
            </a:r>
            <a:endParaRPr kumimoji="1" lang="en-US" altLang="ja-JP" dirty="0"/>
          </a:p>
          <a:p>
            <a:pPr lvl="1"/>
            <a:r>
              <a:rPr lang="ja-JP" altLang="en-US" dirty="0"/>
              <a:t>伊藤</a:t>
            </a:r>
            <a:endParaRPr lang="en-US" altLang="ja-JP" dirty="0"/>
          </a:p>
          <a:p>
            <a:r>
              <a:rPr kumimoji="1" lang="en-US" altLang="ja-JP" dirty="0"/>
              <a:t>Jetson</a:t>
            </a:r>
            <a:r>
              <a:rPr kumimoji="1" lang="ja-JP" altLang="en-US" dirty="0"/>
              <a:t>全体およびデータ管理に関する箇所（人数判別の補助）</a:t>
            </a:r>
            <a:endParaRPr kumimoji="1" lang="en-US" altLang="ja-JP" dirty="0"/>
          </a:p>
          <a:p>
            <a:pPr lvl="1"/>
            <a:r>
              <a:rPr lang="ja-JP" altLang="en-US" dirty="0"/>
              <a:t>掛水</a:t>
            </a:r>
            <a:endParaRPr lang="en-US" altLang="ja-JP" dirty="0"/>
          </a:p>
          <a:p>
            <a:r>
              <a:rPr kumimoji="1" lang="en-US" altLang="ja-JP" dirty="0">
                <a:solidFill>
                  <a:srgbClr val="C00000"/>
                </a:solidFill>
              </a:rPr>
              <a:t>Jetson</a:t>
            </a:r>
            <a:r>
              <a:rPr kumimoji="1" lang="ja-JP" altLang="en-US" dirty="0">
                <a:solidFill>
                  <a:srgbClr val="C00000"/>
                </a:solidFill>
              </a:rPr>
              <a:t>全体および分析・可視化に関する箇所（エッジデバイスの補助）</a:t>
            </a:r>
            <a:endParaRPr kumimoji="1" lang="en-US" altLang="ja-JP" dirty="0">
              <a:solidFill>
                <a:srgbClr val="C00000"/>
              </a:solidFill>
            </a:endParaRPr>
          </a:p>
          <a:p>
            <a:pPr lvl="1"/>
            <a:r>
              <a:rPr lang="ja-JP" altLang="en-US" dirty="0"/>
              <a:t>小田</a:t>
            </a:r>
            <a:endParaRPr lang="en-US" altLang="ja-JP" dirty="0"/>
          </a:p>
          <a:p>
            <a:r>
              <a:rPr kumimoji="1" lang="ja-JP" altLang="en-US" dirty="0"/>
              <a:t>エッジデバイスおよび低消費電力化</a:t>
            </a:r>
            <a:endParaRPr kumimoji="1" lang="en-US" altLang="ja-JP" dirty="0"/>
          </a:p>
          <a:p>
            <a:pPr lvl="1"/>
            <a:r>
              <a:rPr lang="ja-JP" altLang="en-US" dirty="0"/>
              <a:t>稲田</a:t>
            </a:r>
            <a:endParaRPr kumimoji="1" lang="en-US" altLang="ja-JP" dirty="0"/>
          </a:p>
        </p:txBody>
      </p:sp>
      <p:sp>
        <p:nvSpPr>
          <p:cNvPr id="4" name="スライド番号プレースホルダー 3"/>
          <p:cNvSpPr>
            <a:spLocks noGrp="1"/>
          </p:cNvSpPr>
          <p:nvPr>
            <p:ph type="sldNum" sz="quarter" idx="12"/>
          </p:nvPr>
        </p:nvSpPr>
        <p:spPr/>
        <p:txBody>
          <a:bodyPr/>
          <a:lstStyle/>
          <a:p>
            <a:fld id="{DF56A911-C184-4CEA-8596-4EDBBD3FBE4E}" type="slidenum">
              <a:rPr lang="ja-JP" altLang="en-US" smtClean="0"/>
              <a:pPr/>
              <a:t>2</a:t>
            </a:fld>
            <a:endParaRPr lang="ja-JP" altLang="en-US"/>
          </a:p>
        </p:txBody>
      </p:sp>
    </p:spTree>
    <p:extLst>
      <p:ext uri="{BB962C8B-B14F-4D97-AF65-F5344CB8AC3E}">
        <p14:creationId xmlns:p14="http://schemas.microsoft.com/office/powerpoint/2010/main" val="266163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A05FF-11A9-42E5-B748-319655F1F936}"/>
              </a:ext>
            </a:extLst>
          </p:cNvPr>
          <p:cNvSpPr>
            <a:spLocks noGrp="1"/>
          </p:cNvSpPr>
          <p:nvPr>
            <p:ph type="title"/>
          </p:nvPr>
        </p:nvSpPr>
        <p:spPr/>
        <p:txBody>
          <a:bodyPr/>
          <a:lstStyle/>
          <a:p>
            <a:r>
              <a:rPr kumimoji="1" lang="ja-JP" altLang="en-US" dirty="0"/>
              <a:t>進捗</a:t>
            </a:r>
          </a:p>
        </p:txBody>
      </p:sp>
      <p:sp>
        <p:nvSpPr>
          <p:cNvPr id="3" name="コンテンツ プレースホルダー 2">
            <a:extLst>
              <a:ext uri="{FF2B5EF4-FFF2-40B4-BE49-F238E27FC236}">
                <a16:creationId xmlns:a16="http://schemas.microsoft.com/office/drawing/2014/main" id="{F61C16C3-540B-4270-801D-9DB56160A17D}"/>
              </a:ext>
            </a:extLst>
          </p:cNvPr>
          <p:cNvSpPr>
            <a:spLocks noGrp="1"/>
          </p:cNvSpPr>
          <p:nvPr>
            <p:ph idx="1"/>
          </p:nvPr>
        </p:nvSpPr>
        <p:spPr/>
        <p:txBody>
          <a:bodyPr>
            <a:normAutofit/>
          </a:bodyPr>
          <a:lstStyle/>
          <a:p>
            <a:pPr lvl="1"/>
            <a:r>
              <a:rPr lang="ja-JP" altLang="en-US" sz="2000" dirty="0"/>
              <a:t>単体テストを実施</a:t>
            </a:r>
            <a:endParaRPr lang="en-US" altLang="ja-JP" sz="2000" dirty="0"/>
          </a:p>
          <a:p>
            <a:pPr lvl="2"/>
            <a:r>
              <a:rPr lang="ja-JP" altLang="en-US" sz="1600" dirty="0"/>
              <a:t>室外デバイスについて正しく動作することが確認できた</a:t>
            </a:r>
            <a:endParaRPr lang="en-US" altLang="ja-JP" sz="1600" dirty="0"/>
          </a:p>
          <a:p>
            <a:pPr lvl="1"/>
            <a:endParaRPr kumimoji="1" lang="en-US" altLang="ja-JP" sz="2000" dirty="0"/>
          </a:p>
          <a:p>
            <a:pPr lvl="1"/>
            <a:endParaRPr lang="en-US" altLang="ja-JP" sz="2000" dirty="0"/>
          </a:p>
          <a:p>
            <a:pPr lvl="1"/>
            <a:endParaRPr kumimoji="1" lang="en-US" altLang="ja-JP" sz="2000" dirty="0"/>
          </a:p>
          <a:p>
            <a:pPr marL="201168" lvl="1" indent="0">
              <a:buNone/>
            </a:pPr>
            <a:endParaRPr kumimoji="1" lang="en-US" altLang="ja-JP" sz="2000" dirty="0"/>
          </a:p>
          <a:p>
            <a:pPr lvl="1"/>
            <a:r>
              <a:rPr lang="ja-JP" altLang="en-US" sz="2000" dirty="0"/>
              <a:t>卒論作成、</a:t>
            </a:r>
            <a:r>
              <a:rPr lang="en-US" altLang="ja-JP" sz="2000" dirty="0"/>
              <a:t>CO2</a:t>
            </a:r>
            <a:r>
              <a:rPr lang="ja-JP" altLang="en-US" sz="2000" dirty="0"/>
              <a:t>濃度を表示するシステムや密状態かどうかを知らせるシステム等の調査</a:t>
            </a:r>
            <a:endParaRPr lang="en-US" altLang="ja-JP" sz="2000" dirty="0"/>
          </a:p>
          <a:p>
            <a:pPr lvl="1"/>
            <a:endParaRPr lang="en-US" altLang="ja-JP" sz="2000" dirty="0"/>
          </a:p>
          <a:p>
            <a:pPr marL="201168" lvl="1" indent="0">
              <a:buNone/>
            </a:pPr>
            <a:r>
              <a:rPr kumimoji="1" lang="ja-JP" altLang="en-US" sz="2000" b="1" dirty="0"/>
              <a:t>今後</a:t>
            </a:r>
            <a:endParaRPr kumimoji="1" lang="en-US" altLang="ja-JP" b="1" dirty="0"/>
          </a:p>
          <a:p>
            <a:pPr lvl="1"/>
            <a:r>
              <a:rPr lang="ja-JP" altLang="en-US" sz="2000" dirty="0"/>
              <a:t>結合テスト、総合テスト</a:t>
            </a:r>
            <a:endParaRPr lang="en-US" altLang="ja-JP" sz="2000" dirty="0"/>
          </a:p>
          <a:p>
            <a:pPr lvl="1"/>
            <a:r>
              <a:rPr kumimoji="1" lang="ja-JP" altLang="en-US" sz="2000" dirty="0"/>
              <a:t>卒論作成</a:t>
            </a:r>
            <a:endParaRPr lang="en-US" altLang="ja-JP" sz="2000" dirty="0"/>
          </a:p>
          <a:p>
            <a:pPr lvl="1"/>
            <a:endParaRPr kumimoji="1" lang="en-US" altLang="ja-JP" sz="2000" dirty="0"/>
          </a:p>
          <a:p>
            <a:pPr lvl="1"/>
            <a:endParaRPr kumimoji="1" lang="en-US" altLang="ja-JP" sz="2000" dirty="0"/>
          </a:p>
        </p:txBody>
      </p:sp>
      <p:sp>
        <p:nvSpPr>
          <p:cNvPr id="4" name="スライド番号プレースホルダー 3">
            <a:extLst>
              <a:ext uri="{FF2B5EF4-FFF2-40B4-BE49-F238E27FC236}">
                <a16:creationId xmlns:a16="http://schemas.microsoft.com/office/drawing/2014/main" id="{BF553999-2985-4E0C-ACFF-525AD3C7D198}"/>
              </a:ext>
            </a:extLst>
          </p:cNvPr>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graphicFrame>
        <p:nvGraphicFramePr>
          <p:cNvPr id="5" name="表 4">
            <a:extLst>
              <a:ext uri="{FF2B5EF4-FFF2-40B4-BE49-F238E27FC236}">
                <a16:creationId xmlns:a16="http://schemas.microsoft.com/office/drawing/2014/main" id="{5873A818-39B5-446E-9E8D-EAE9964CE2E7}"/>
              </a:ext>
            </a:extLst>
          </p:cNvPr>
          <p:cNvGraphicFramePr>
            <a:graphicFrameLocks noGrp="1"/>
          </p:cNvGraphicFramePr>
          <p:nvPr>
            <p:extLst>
              <p:ext uri="{D42A27DB-BD31-4B8C-83A1-F6EECF244321}">
                <p14:modId xmlns:p14="http://schemas.microsoft.com/office/powerpoint/2010/main" val="2121043910"/>
              </p:ext>
            </p:extLst>
          </p:nvPr>
        </p:nvGraphicFramePr>
        <p:xfrm>
          <a:off x="2305050" y="2586371"/>
          <a:ext cx="7581900" cy="1158240"/>
        </p:xfrm>
        <a:graphic>
          <a:graphicData uri="http://schemas.openxmlformats.org/drawingml/2006/table">
            <a:tbl>
              <a:tblPr/>
              <a:tblGrid>
                <a:gridCol w="1054100">
                  <a:extLst>
                    <a:ext uri="{9D8B030D-6E8A-4147-A177-3AD203B41FA5}">
                      <a16:colId xmlns:a16="http://schemas.microsoft.com/office/drawing/2014/main" val="3911400593"/>
                    </a:ext>
                  </a:extLst>
                </a:gridCol>
                <a:gridCol w="673100">
                  <a:extLst>
                    <a:ext uri="{9D8B030D-6E8A-4147-A177-3AD203B41FA5}">
                      <a16:colId xmlns:a16="http://schemas.microsoft.com/office/drawing/2014/main" val="271574144"/>
                    </a:ext>
                  </a:extLst>
                </a:gridCol>
                <a:gridCol w="3835400">
                  <a:extLst>
                    <a:ext uri="{9D8B030D-6E8A-4147-A177-3AD203B41FA5}">
                      <a16:colId xmlns:a16="http://schemas.microsoft.com/office/drawing/2014/main" val="2625074510"/>
                    </a:ext>
                  </a:extLst>
                </a:gridCol>
                <a:gridCol w="673100">
                  <a:extLst>
                    <a:ext uri="{9D8B030D-6E8A-4147-A177-3AD203B41FA5}">
                      <a16:colId xmlns:a16="http://schemas.microsoft.com/office/drawing/2014/main" val="2810758134"/>
                    </a:ext>
                  </a:extLst>
                </a:gridCol>
                <a:gridCol w="673100">
                  <a:extLst>
                    <a:ext uri="{9D8B030D-6E8A-4147-A177-3AD203B41FA5}">
                      <a16:colId xmlns:a16="http://schemas.microsoft.com/office/drawing/2014/main" val="1824624458"/>
                    </a:ext>
                  </a:extLst>
                </a:gridCol>
                <a:gridCol w="673100">
                  <a:extLst>
                    <a:ext uri="{9D8B030D-6E8A-4147-A177-3AD203B41FA5}">
                      <a16:colId xmlns:a16="http://schemas.microsoft.com/office/drawing/2014/main" val="2251853960"/>
                    </a:ext>
                  </a:extLst>
                </a:gridCol>
              </a:tblGrid>
              <a:tr h="23622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シナリオ</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確認の流れ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確認結果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確認日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確認者</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669352"/>
                  </a:ext>
                </a:extLst>
              </a:tr>
              <a:tr h="228600">
                <a:tc rowSpan="4">
                  <a:txBody>
                    <a:bodyPr/>
                    <a:lstStyle/>
                    <a:p>
                      <a:pPr algn="l" fontAlgn="t"/>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入室危険度表示</a:t>
                      </a:r>
                    </a:p>
                  </a:txBody>
                  <a:tcPr marL="7620" marR="7620" marT="7620"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0x00</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を受け取り</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LED</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が全て消灯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小田</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031535"/>
                  </a:ext>
                </a:extLst>
              </a:tr>
              <a:tr h="228600">
                <a:tc vMerge="1">
                  <a:txBody>
                    <a:bodyPr/>
                    <a:lstStyle/>
                    <a:p>
                      <a:endParaRPr kumimoji="1" lang="ja-JP" altLang="en-US"/>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0x01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を受け取り赤</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LED</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のみが点灯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小田</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742012"/>
                  </a:ext>
                </a:extLst>
              </a:tr>
              <a:tr h="228600">
                <a:tc vMerge="1">
                  <a:txBody>
                    <a:bodyPr/>
                    <a:lstStyle/>
                    <a:p>
                      <a:endParaRPr kumimoji="1" lang="ja-JP" altLang="en-US"/>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0x02</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を受け取り黄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LED</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のみが点灯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小田</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40799"/>
                  </a:ext>
                </a:extLst>
              </a:tr>
              <a:tr h="236220">
                <a:tc vMerge="1">
                  <a:txBody>
                    <a:bodyPr/>
                    <a:lstStyle/>
                    <a:p>
                      <a:endParaRPr kumimoji="1" lang="ja-JP" altLang="en-US"/>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0x03</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を受け取り緑</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LED</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のみが点灯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小田</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907520"/>
                  </a:ext>
                </a:extLst>
              </a:tr>
            </a:tbl>
          </a:graphicData>
        </a:graphic>
      </p:graphicFrame>
    </p:spTree>
    <p:extLst>
      <p:ext uri="{BB962C8B-B14F-4D97-AF65-F5344CB8AC3E}">
        <p14:creationId xmlns:p14="http://schemas.microsoft.com/office/powerpoint/2010/main" val="20731843"/>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1733</TotalTime>
  <Words>170</Words>
  <Application>Microsoft Office PowerPoint</Application>
  <PresentationFormat>ワイド画面</PresentationFormat>
  <Paragraphs>52</Paragraphs>
  <Slides>3</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Calibri</vt:lpstr>
      <vt:lpstr>Calibri Light</vt:lpstr>
      <vt:lpstr>レトロスペクト</vt:lpstr>
      <vt:lpstr>IoTを用いた総合環境 モニタリングシステム 進捗報告</vt:lpstr>
      <vt:lpstr>役割分担</vt:lpstr>
      <vt:lpstr>進捗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小田 恵吏奈</cp:lastModifiedBy>
  <cp:revision>37</cp:revision>
  <dcterms:created xsi:type="dcterms:W3CDTF">2020-06-23T03:03:23Z</dcterms:created>
  <dcterms:modified xsi:type="dcterms:W3CDTF">2021-01-05T04:18:01Z</dcterms:modified>
</cp:coreProperties>
</file>