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319" r:id="rId3"/>
    <p:sldId id="343" r:id="rId4"/>
    <p:sldId id="34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A87AB-6E71-04F4-6E7B-2411583DAAC8}" v="6" dt="2020-11-17T00:22:11.291"/>
    <p1510:client id="{21F741D8-CBC0-F009-B7F4-58A0D8B3BB19}" v="6" dt="2020-11-16T23:54:37.546"/>
    <p1510:client id="{9CAACCFE-239C-7275-6797-8B685760A4FC}" v="14" dt="2020-11-17T00:19:0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Kakemizu" userId="S::e535013h@mails.cc.ehime-u.ac.jp::b5702193-d7f8-4ba1-874f-4902c791e541" providerId="AD" clId="Web-{9CAACCFE-239C-7275-6797-8B685760A4FC}"/>
    <pc:docChg chg="modSld">
      <pc:chgData name="Tomoya Kakemizu" userId="S::e535013h@mails.cc.ehime-u.ac.jp::b5702193-d7f8-4ba1-874f-4902c791e541" providerId="AD" clId="Web-{9CAACCFE-239C-7275-6797-8B685760A4FC}" dt="2020-11-17T00:19:05.576" v="11" actId="14100"/>
      <pc:docMkLst>
        <pc:docMk/>
      </pc:docMkLst>
      <pc:sldChg chg="addSp delSp modSp">
        <pc:chgData name="Tomoya Kakemizu" userId="S::e535013h@mails.cc.ehime-u.ac.jp::b5702193-d7f8-4ba1-874f-4902c791e541" providerId="AD" clId="Web-{9CAACCFE-239C-7275-6797-8B685760A4FC}" dt="2020-11-17T00:19:05.576" v="11" actId="14100"/>
        <pc:sldMkLst>
          <pc:docMk/>
          <pc:sldMk cId="1446886319" sldId="337"/>
        </pc:sldMkLst>
        <pc:picChg chg="del mod">
          <ac:chgData name="Tomoya Kakemizu" userId="S::e535013h@mails.cc.ehime-u.ac.jp::b5702193-d7f8-4ba1-874f-4902c791e541" providerId="AD" clId="Web-{9CAACCFE-239C-7275-6797-8B685760A4FC}" dt="2020-11-17T00:09:53.390" v="2"/>
          <ac:picMkLst>
            <pc:docMk/>
            <pc:sldMk cId="1446886319" sldId="337"/>
            <ac:picMk id="2" creationId="{00000000-0000-0000-0000-000000000000}"/>
          </ac:picMkLst>
        </pc:picChg>
        <pc:picChg chg="add del mod">
          <ac:chgData name="Tomoya Kakemizu" userId="S::e535013h@mails.cc.ehime-u.ac.jp::b5702193-d7f8-4ba1-874f-4902c791e541" providerId="AD" clId="Web-{9CAACCFE-239C-7275-6797-8B685760A4FC}" dt="2020-11-17T00:11:35.234" v="7"/>
          <ac:picMkLst>
            <pc:docMk/>
            <pc:sldMk cId="1446886319" sldId="337"/>
            <ac:picMk id="5" creationId="{F371561A-1577-4EBE-B345-AC3F9B3C26F8}"/>
          </ac:picMkLst>
        </pc:picChg>
        <pc:picChg chg="add mod">
          <ac:chgData name="Tomoya Kakemizu" userId="S::e535013h@mails.cc.ehime-u.ac.jp::b5702193-d7f8-4ba1-874f-4902c791e541" providerId="AD" clId="Web-{9CAACCFE-239C-7275-6797-8B685760A4FC}" dt="2020-11-17T00:19:05.576" v="11" actId="14100"/>
          <ac:picMkLst>
            <pc:docMk/>
            <pc:sldMk cId="1446886319" sldId="337"/>
            <ac:picMk id="6" creationId="{FD47428F-5988-4694-B7EE-EB86C3890688}"/>
          </ac:picMkLst>
        </pc:picChg>
      </pc:sldChg>
    </pc:docChg>
  </pc:docChgLst>
  <pc:docChgLst>
    <pc:chgData name="Tomoya Kakemizu" userId="S::e535013h@mails.cc.ehime-u.ac.jp::b5702193-d7f8-4ba1-874f-4902c791e541" providerId="AD" clId="Web-{21F741D8-CBC0-F009-B7F4-58A0D8B3BB19}"/>
    <pc:docChg chg="modSld">
      <pc:chgData name="Tomoya Kakemizu" userId="S::e535013h@mails.cc.ehime-u.ac.jp::b5702193-d7f8-4ba1-874f-4902c791e541" providerId="AD" clId="Web-{21F741D8-CBC0-F009-B7F4-58A0D8B3BB19}" dt="2020-11-16T23:54:37.546" v="4" actId="14100"/>
      <pc:docMkLst>
        <pc:docMk/>
      </pc:docMkLst>
      <pc:sldChg chg="addSp delSp modSp">
        <pc:chgData name="Tomoya Kakemizu" userId="S::e535013h@mails.cc.ehime-u.ac.jp::b5702193-d7f8-4ba1-874f-4902c791e541" providerId="AD" clId="Web-{21F741D8-CBC0-F009-B7F4-58A0D8B3BB19}" dt="2020-11-16T23:54:37.546" v="4" actId="14100"/>
        <pc:sldMkLst>
          <pc:docMk/>
          <pc:sldMk cId="2200016873" sldId="342"/>
        </pc:sldMkLst>
        <pc:picChg chg="add mod">
          <ac:chgData name="Tomoya Kakemizu" userId="S::e535013h@mails.cc.ehime-u.ac.jp::b5702193-d7f8-4ba1-874f-4902c791e541" providerId="AD" clId="Web-{21F741D8-CBC0-F009-B7F4-58A0D8B3BB19}" dt="2020-11-16T23:54:37.546" v="4" actId="14100"/>
          <ac:picMkLst>
            <pc:docMk/>
            <pc:sldMk cId="2200016873" sldId="342"/>
            <ac:picMk id="2" creationId="{658BAA13-3906-4CAF-98FB-AD6C1F7A9D42}"/>
          </ac:picMkLst>
        </pc:picChg>
        <pc:picChg chg="del">
          <ac:chgData name="Tomoya Kakemizu" userId="S::e535013h@mails.cc.ehime-u.ac.jp::b5702193-d7f8-4ba1-874f-4902c791e541" providerId="AD" clId="Web-{21F741D8-CBC0-F009-B7F4-58A0D8B3BB19}" dt="2020-11-16T23:53:18.093" v="0"/>
          <ac:picMkLst>
            <pc:docMk/>
            <pc:sldMk cId="2200016873" sldId="342"/>
            <ac:picMk id="5" creationId="{00000000-0000-0000-0000-000000000000}"/>
          </ac:picMkLst>
        </pc:picChg>
      </pc:sldChg>
    </pc:docChg>
  </pc:docChgLst>
  <pc:docChgLst>
    <pc:chgData name="Tomoya Kakemizu" userId="S::e535013h@mails.cc.ehime-u.ac.jp::b5702193-d7f8-4ba1-874f-4902c791e541" providerId="AD" clId="Web-{096A87AB-6E71-04F4-6E7B-2411583DAAC8}"/>
    <pc:docChg chg="modSld">
      <pc:chgData name="Tomoya Kakemizu" userId="S::e535013h@mails.cc.ehime-u.ac.jp::b5702193-d7f8-4ba1-874f-4902c791e541" providerId="AD" clId="Web-{096A87AB-6E71-04F4-6E7B-2411583DAAC8}" dt="2020-11-17T00:22:11.291" v="4" actId="14100"/>
      <pc:docMkLst>
        <pc:docMk/>
      </pc:docMkLst>
      <pc:sldChg chg="addSp delSp modSp">
        <pc:chgData name="Tomoya Kakemizu" userId="S::e535013h@mails.cc.ehime-u.ac.jp::b5702193-d7f8-4ba1-874f-4902c791e541" providerId="AD" clId="Web-{096A87AB-6E71-04F4-6E7B-2411583DAAC8}" dt="2020-11-17T00:22:11.291" v="4" actId="14100"/>
        <pc:sldMkLst>
          <pc:docMk/>
          <pc:sldMk cId="1446886319" sldId="337"/>
        </pc:sldMkLst>
        <pc:picChg chg="add mod">
          <ac:chgData name="Tomoya Kakemizu" userId="S::e535013h@mails.cc.ehime-u.ac.jp::b5702193-d7f8-4ba1-874f-4902c791e541" providerId="AD" clId="Web-{096A87AB-6E71-04F4-6E7B-2411583DAAC8}" dt="2020-11-17T00:22:11.291" v="4" actId="14100"/>
          <ac:picMkLst>
            <pc:docMk/>
            <pc:sldMk cId="1446886319" sldId="337"/>
            <ac:picMk id="2" creationId="{0EFC31BC-196C-4059-A32E-CA752BDBC5DB}"/>
          </ac:picMkLst>
        </pc:picChg>
        <pc:picChg chg="del">
          <ac:chgData name="Tomoya Kakemizu" userId="S::e535013h@mails.cc.ehime-u.ac.jp::b5702193-d7f8-4ba1-874f-4902c791e541" providerId="AD" clId="Web-{096A87AB-6E71-04F4-6E7B-2411583DAAC8}" dt="2020-11-17T00:21:35.587" v="0"/>
          <ac:picMkLst>
            <pc:docMk/>
            <pc:sldMk cId="1446886319" sldId="337"/>
            <ac:picMk id="6" creationId="{FD47428F-5988-4694-B7EE-EB86C3890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26C-1D15-4159-8317-44A85EEFD567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C68B-1CE1-400F-9996-98990B23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2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ADA-CAE8-4F88-848A-1EED980AFB1B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47A3-89F6-4C5F-89FC-998B40AC52B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048E-AC64-4A19-A8C3-9E9B1553F1F6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361-9A60-47E3-A43F-5849B7014325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A90-3D02-412F-A0DC-5D026B6D1AE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4413-D6F3-474E-8477-EB29F7DB5D54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BEFF-8F6F-49F1-9B22-91050C81D4F6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059-928C-404F-9B30-021DEC9063E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4BD-149D-4BD6-AF4F-C41B72A05071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391E-BEDE-4B74-896F-5E803A4A9BF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BDC-BD32-4ED5-81CD-20C009DDE0F2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4BBCA-4531-466D-929E-039479DDA24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8348B-BFD4-4273-8C6D-69BDAD2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IoT</a:t>
            </a:r>
            <a:r>
              <a:rPr kumimoji="1" lang="ja-JP" altLang="en-US" dirty="0"/>
              <a:t>を用いた総合環境</a:t>
            </a:r>
            <a:br>
              <a:rPr kumimoji="1" lang="en-US" altLang="ja-JP" dirty="0"/>
            </a:br>
            <a:r>
              <a:rPr kumimoji="1" lang="ja-JP" altLang="en-US" dirty="0"/>
              <a:t>モニタリングシステム</a:t>
            </a:r>
            <a:br>
              <a:rPr kumimoji="1" lang="en-US" altLang="ja-JP" dirty="0"/>
            </a:br>
            <a:r>
              <a:rPr kumimoji="1" lang="ja-JP" altLang="en-US" sz="4900" dirty="0"/>
              <a:t>進捗報告</a:t>
            </a:r>
            <a:r>
              <a:rPr lang="en-US" altLang="ja-JP" sz="4900" dirty="0"/>
              <a:t>6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D6803-46B7-4AE2-ACAB-C0A3549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36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小田　恵吏奈</a:t>
            </a:r>
          </a:p>
        </p:txBody>
      </p:sp>
    </p:spTree>
    <p:extLst>
      <p:ext uri="{BB962C8B-B14F-4D97-AF65-F5344CB8AC3E}">
        <p14:creationId xmlns:p14="http://schemas.microsoft.com/office/powerpoint/2010/main" val="5821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60EF2-6EFA-42B7-8BC3-E2DDB061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チーム全体の進捗状況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561FD8-9348-4391-AF7C-E88F623A4287}"/>
              </a:ext>
            </a:extLst>
          </p:cNvPr>
          <p:cNvSpPr txBox="1"/>
          <p:nvPr/>
        </p:nvSpPr>
        <p:spPr>
          <a:xfrm>
            <a:off x="587828" y="2325189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センサー類、ボードの決定</a:t>
            </a:r>
            <a:endParaRPr kumimoji="1" lang="en-US" altLang="ja-JP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役割分担の決定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　　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2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人数判別</a:t>
            </a:r>
            <a:endParaRPr kumimoji="1" lang="en-US" altLang="ja-JP" dirty="0"/>
          </a:p>
          <a:p>
            <a:pPr lvl="1"/>
            <a:r>
              <a:rPr lang="ja-JP" altLang="en-US" dirty="0"/>
              <a:t>伊藤</a:t>
            </a:r>
            <a:endParaRPr lang="en-US" altLang="ja-JP" dirty="0"/>
          </a:p>
          <a:p>
            <a:r>
              <a:rPr kumimoji="1" lang="en-US" altLang="ja-JP" dirty="0"/>
              <a:t>Jetson</a:t>
            </a:r>
            <a:r>
              <a:rPr kumimoji="1" lang="ja-JP" altLang="en-US" dirty="0"/>
              <a:t>全体およびデータ管理に関する箇所（人数判別の補助）</a:t>
            </a:r>
            <a:endParaRPr kumimoji="1" lang="en-US" altLang="ja-JP" dirty="0"/>
          </a:p>
          <a:p>
            <a:pPr lvl="1"/>
            <a:r>
              <a:rPr lang="ja-JP" altLang="en-US" dirty="0"/>
              <a:t>掛水</a:t>
            </a:r>
            <a:endParaRPr lang="en-US" altLang="ja-JP" dirty="0"/>
          </a:p>
          <a:p>
            <a:r>
              <a:rPr kumimoji="1" lang="en-US" altLang="ja-JP" dirty="0">
                <a:solidFill>
                  <a:srgbClr val="C00000"/>
                </a:solidFill>
              </a:rPr>
              <a:t>Jetson</a:t>
            </a:r>
            <a:r>
              <a:rPr kumimoji="1" lang="ja-JP" altLang="en-US" dirty="0">
                <a:solidFill>
                  <a:srgbClr val="C00000"/>
                </a:solidFill>
              </a:rPr>
              <a:t>全体および分析・可視化に関する箇所（エッジデバイスの補助）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lvl="1"/>
            <a:r>
              <a:rPr lang="ja-JP" altLang="en-US" dirty="0"/>
              <a:t>小田</a:t>
            </a:r>
            <a:endParaRPr lang="en-US" altLang="ja-JP" dirty="0"/>
          </a:p>
          <a:p>
            <a:r>
              <a:rPr kumimoji="1" lang="ja-JP" altLang="en-US" dirty="0"/>
              <a:t>エッジデバイスおよび低消費電力化</a:t>
            </a:r>
            <a:endParaRPr kumimoji="1" lang="en-US" altLang="ja-JP" dirty="0"/>
          </a:p>
          <a:p>
            <a:pPr lvl="1"/>
            <a:r>
              <a:rPr lang="ja-JP" altLang="en-US" dirty="0"/>
              <a:t>稲田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163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73955-DFB4-4569-85DA-1C0DDBB9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開発環境、開発言語について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D1473-7966-4E17-8319-06CDB57D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6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sz="2400" dirty="0"/>
              <a:t>開発環境</a:t>
            </a:r>
            <a:endParaRPr lang="en-US" altLang="ja-JP" sz="2400" dirty="0"/>
          </a:p>
          <a:p>
            <a:pPr lvl="1"/>
            <a:r>
              <a:rPr kumimoji="1" lang="en-US" altLang="ja-JP" sz="2400" u="sng" dirty="0">
                <a:solidFill>
                  <a:schemeClr val="tx1"/>
                </a:solidFill>
              </a:rPr>
              <a:t>Visual Studio </a:t>
            </a:r>
            <a:r>
              <a:rPr lang="en-US" altLang="ja-JP" sz="2400" u="sng" dirty="0">
                <a:solidFill>
                  <a:schemeClr val="tx1"/>
                </a:solidFill>
              </a:rPr>
              <a:t>C</a:t>
            </a:r>
            <a:r>
              <a:rPr kumimoji="1" lang="en-US" altLang="ja-JP" sz="2400" u="sng" dirty="0">
                <a:solidFill>
                  <a:schemeClr val="tx1"/>
                </a:solidFill>
              </a:rPr>
              <a:t>ode(</a:t>
            </a:r>
            <a:r>
              <a:rPr kumimoji="1" lang="en-US" altLang="ja-JP" sz="2400" u="sng" dirty="0" err="1">
                <a:solidFill>
                  <a:schemeClr val="tx1"/>
                </a:solidFill>
              </a:rPr>
              <a:t>VSCode</a:t>
            </a:r>
            <a:r>
              <a:rPr kumimoji="1" lang="en-US" altLang="ja-JP" sz="2400" u="sng" dirty="0">
                <a:solidFill>
                  <a:schemeClr val="tx1"/>
                </a:solidFill>
              </a:rPr>
              <a:t>)</a:t>
            </a:r>
          </a:p>
          <a:p>
            <a:pPr marL="384048" lvl="2" indent="0">
              <a:buNone/>
            </a:pPr>
            <a:r>
              <a:rPr lang="ja-JP" altLang="en-US" sz="2000" dirty="0"/>
              <a:t>　　多数の言語をサポート、拡張機能がある、軽量</a:t>
            </a:r>
            <a:r>
              <a:rPr kumimoji="1" lang="ja-JP" altLang="en-US" sz="2000" dirty="0"/>
              <a:t>　</a:t>
            </a:r>
            <a:r>
              <a:rPr kumimoji="1" lang="en-US" altLang="ja-JP" sz="2000" dirty="0"/>
              <a:t>	</a:t>
            </a:r>
          </a:p>
          <a:p>
            <a:pPr lvl="1"/>
            <a:r>
              <a:rPr lang="en-US" altLang="ja-JP" sz="2400" dirty="0"/>
              <a:t>PyCharm</a:t>
            </a:r>
          </a:p>
          <a:p>
            <a:pPr marL="201168" lvl="1" indent="0">
              <a:buNone/>
            </a:pPr>
            <a:r>
              <a:rPr lang="ja-JP" altLang="en-US" sz="2000" dirty="0"/>
              <a:t>　　　</a:t>
            </a:r>
            <a:r>
              <a:rPr lang="en-US" altLang="ja-JP" sz="2000" dirty="0"/>
              <a:t>Python</a:t>
            </a:r>
            <a:r>
              <a:rPr lang="ja-JP" altLang="en-US" sz="2000" dirty="0"/>
              <a:t>に特化、無料版は</a:t>
            </a:r>
            <a:r>
              <a:rPr lang="en-US" altLang="ja-JP" sz="2000" dirty="0"/>
              <a:t>Web</a:t>
            </a:r>
            <a:r>
              <a:rPr lang="ja-JP" altLang="en-US" sz="2000" dirty="0"/>
              <a:t>開発系、データベース関連の機能がサポート外</a:t>
            </a:r>
            <a:endParaRPr lang="en-US" altLang="ja-JP" sz="2000" dirty="0"/>
          </a:p>
          <a:p>
            <a:pPr marL="201168" lvl="1" indent="0">
              <a:buNone/>
            </a:pPr>
            <a:endParaRPr lang="en-US" altLang="ja-JP" sz="1400" dirty="0"/>
          </a:p>
          <a:p>
            <a:r>
              <a:rPr lang="ja-JP" altLang="en-US" sz="2400" dirty="0"/>
              <a:t>開発言語</a:t>
            </a:r>
            <a:endParaRPr lang="en-US" altLang="ja-JP" sz="2400" dirty="0"/>
          </a:p>
          <a:p>
            <a:pPr lvl="1"/>
            <a:r>
              <a:rPr lang="en-US" altLang="ja-JP" sz="2400" dirty="0"/>
              <a:t>Python</a:t>
            </a:r>
          </a:p>
          <a:p>
            <a:pPr marL="201168" lvl="1" indent="0">
              <a:buNone/>
            </a:pPr>
            <a:r>
              <a:rPr lang="ja-JP" altLang="en-US" sz="2000" dirty="0"/>
              <a:t>　　　提供されるモジュールが多い、機械学習やデータ解析が得意</a:t>
            </a:r>
            <a:endParaRPr lang="en-US" altLang="ja-JP" sz="2000" dirty="0"/>
          </a:p>
          <a:p>
            <a:pPr marL="201168" lvl="1" indent="0">
              <a:buNone/>
            </a:pPr>
            <a:r>
              <a:rPr lang="ja-JP" altLang="en-US" sz="2000" dirty="0"/>
              <a:t>　　　</a:t>
            </a:r>
            <a:r>
              <a:rPr lang="en-US" altLang="ja-JP" sz="2000" dirty="0"/>
              <a:t>C</a:t>
            </a:r>
            <a:r>
              <a:rPr lang="ja-JP" altLang="en-US" sz="2000" dirty="0"/>
              <a:t>言語の関数を呼び出すことができる</a:t>
            </a:r>
            <a:endParaRPr lang="en-US" altLang="ja-JP" sz="2000" dirty="0"/>
          </a:p>
          <a:p>
            <a:pPr lvl="1"/>
            <a:r>
              <a:rPr lang="en-US" altLang="ja-JP" sz="2400" dirty="0"/>
              <a:t>C/C++</a:t>
            </a:r>
          </a:p>
          <a:p>
            <a:pPr marL="201168" lvl="1" indent="0">
              <a:buNone/>
            </a:pPr>
            <a:r>
              <a:rPr lang="ja-JP" altLang="en-US" sz="2000" dirty="0"/>
              <a:t>　　　コードが軽く、制御にリアルタイム性が求められる組込みに適する</a:t>
            </a:r>
            <a:endParaRPr lang="en-US" altLang="ja-JP" sz="2000" dirty="0"/>
          </a:p>
          <a:p>
            <a:pPr marL="88900" lvl="1" indent="0">
              <a:buNone/>
            </a:pP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5EE13-0B44-461B-824A-413861CD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4071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1287</TotalTime>
  <Words>174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レトロスペクト</vt:lpstr>
      <vt:lpstr>IoTを用いた総合環境 モニタリングシステム 進捗報告6</vt:lpstr>
      <vt:lpstr>チーム全体の進捗状況</vt:lpstr>
      <vt:lpstr>役割分担</vt:lpstr>
      <vt:lpstr>開発環境、開発言語について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2020年度4回生組込みシステム開発演習課題</dc:title>
  <dc:creator>王 森岭</dc:creator>
  <cp:lastModifiedBy>小田 恵吏奈</cp:lastModifiedBy>
  <cp:revision>10</cp:revision>
  <dcterms:created xsi:type="dcterms:W3CDTF">2020-06-23T03:03:23Z</dcterms:created>
  <dcterms:modified xsi:type="dcterms:W3CDTF">2020-11-24T04:24:47Z</dcterms:modified>
</cp:coreProperties>
</file>