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43" r:id="rId3"/>
    <p:sldId id="34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br>
              <a:rPr kumimoji="1" lang="en-US" altLang="ja-JP" dirty="0"/>
            </a:br>
            <a:r>
              <a:rPr kumimoji="1" lang="ja-JP" altLang="en-US" sz="4900" dirty="0"/>
              <a:t>進捗報告</a:t>
            </a:r>
            <a:r>
              <a:rPr kumimoji="1" lang="en-US" altLang="ja-JP" sz="4900" dirty="0"/>
              <a:t>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小田　恵吏奈</a:t>
            </a:r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人数判別</a:t>
            </a:r>
            <a:endParaRPr kumimoji="1" lang="en-US" altLang="ja-JP" dirty="0"/>
          </a:p>
          <a:p>
            <a:pPr lvl="1"/>
            <a:r>
              <a:rPr lang="ja-JP" altLang="en-US" dirty="0"/>
              <a:t>伊藤</a:t>
            </a:r>
            <a:endParaRPr lang="en-US" altLang="ja-JP" dirty="0"/>
          </a:p>
          <a:p>
            <a:r>
              <a:rPr kumimoji="1" lang="en-US" altLang="ja-JP" dirty="0"/>
              <a:t>Jetson</a:t>
            </a:r>
            <a:r>
              <a:rPr kumimoji="1" lang="ja-JP" altLang="en-US" dirty="0"/>
              <a:t>全体およびデータ管理に関する箇所（人数判別の補助）</a:t>
            </a:r>
            <a:endParaRPr kumimoji="1" lang="en-US" altLang="ja-JP" dirty="0"/>
          </a:p>
          <a:p>
            <a:pPr lvl="1"/>
            <a:r>
              <a:rPr lang="ja-JP" altLang="en-US" dirty="0"/>
              <a:t>掛水</a:t>
            </a:r>
            <a:endParaRPr lang="en-US" altLang="ja-JP" dirty="0"/>
          </a:p>
          <a:p>
            <a:r>
              <a:rPr kumimoji="1" lang="en-US" altLang="ja-JP" dirty="0">
                <a:solidFill>
                  <a:srgbClr val="C00000"/>
                </a:solidFill>
              </a:rPr>
              <a:t>Jetson</a:t>
            </a:r>
            <a:r>
              <a:rPr kumimoji="1" lang="ja-JP" altLang="en-US" dirty="0">
                <a:solidFill>
                  <a:srgbClr val="C00000"/>
                </a:solidFill>
              </a:rPr>
              <a:t>全体および分析・可視化に関する箇所（エッジデバイスの補助）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小田</a:t>
            </a:r>
            <a:endParaRPr lang="en-US" altLang="ja-JP" dirty="0"/>
          </a:p>
          <a:p>
            <a:r>
              <a:rPr kumimoji="1" lang="ja-JP" altLang="en-US" dirty="0"/>
              <a:t>エッジデバイスおよび低消費電力化</a:t>
            </a:r>
            <a:endParaRPr kumimoji="1" lang="en-US" altLang="ja-JP" dirty="0"/>
          </a:p>
          <a:p>
            <a:pPr lvl="1"/>
            <a:r>
              <a:rPr lang="ja-JP" altLang="en-US" dirty="0"/>
              <a:t>稲田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1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A05FF-11A9-42E5-B748-319655F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16C3-540B-4270-801D-9DB56160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/>
          </a:p>
          <a:p>
            <a:pPr lvl="1"/>
            <a:r>
              <a:rPr kumimoji="1" lang="ja-JP" altLang="en-US" sz="2200" dirty="0"/>
              <a:t>無線通信による</a:t>
            </a:r>
            <a:r>
              <a:rPr kumimoji="1" lang="en-US" altLang="ja-JP" sz="2200" dirty="0"/>
              <a:t>LED</a:t>
            </a:r>
            <a:r>
              <a:rPr lang="ja-JP" altLang="en-US" sz="2200" dirty="0"/>
              <a:t>の</a:t>
            </a:r>
            <a:r>
              <a:rPr kumimoji="1" lang="ja-JP" altLang="en-US" sz="2200" dirty="0"/>
              <a:t>制御方法を調査</a:t>
            </a:r>
            <a:endParaRPr kumimoji="1" lang="en-US" altLang="ja-JP" sz="2200" dirty="0"/>
          </a:p>
          <a:p>
            <a:pPr lvl="1"/>
            <a:endParaRPr lang="en-US" altLang="ja-JP" sz="2200" dirty="0"/>
          </a:p>
          <a:p>
            <a:pPr lvl="1"/>
            <a:endParaRPr lang="en-US" altLang="ja-JP" sz="2200" dirty="0"/>
          </a:p>
          <a:p>
            <a:pPr lvl="1"/>
            <a:r>
              <a:rPr kumimoji="1" lang="en-US" altLang="ja-JP" sz="2200" dirty="0"/>
              <a:t>TWELITE</a:t>
            </a:r>
            <a:r>
              <a:rPr kumimoji="1" lang="ja-JP" altLang="en-US" sz="2200" dirty="0"/>
              <a:t>：親機の入力ー子機の</a:t>
            </a:r>
            <a:r>
              <a:rPr lang="ja-JP" altLang="en-US" sz="2200" dirty="0"/>
              <a:t>出力</a:t>
            </a:r>
            <a:endParaRPr lang="en-US" altLang="ja-JP" sz="2200" dirty="0"/>
          </a:p>
          <a:p>
            <a:pPr marL="201168" lvl="1" indent="0">
              <a:buNone/>
            </a:pPr>
            <a:r>
              <a:rPr kumimoji="1" lang="en-US" altLang="ja-JP" sz="2200" dirty="0"/>
              <a:t>	</a:t>
            </a:r>
            <a:r>
              <a:rPr lang="ja-JP" altLang="en-US" sz="2200" dirty="0"/>
              <a:t>環境評価に応じて</a:t>
            </a:r>
            <a:r>
              <a:rPr kumimoji="1" lang="ja-JP" altLang="en-US" sz="2200" dirty="0"/>
              <a:t>光らせる</a:t>
            </a:r>
            <a:r>
              <a:rPr kumimoji="1" lang="en-US" altLang="ja-JP" sz="2200" dirty="0"/>
              <a:t>LED</a:t>
            </a:r>
            <a:r>
              <a:rPr lang="ja-JP" altLang="en-US" sz="2200" dirty="0"/>
              <a:t>に対応した入力</a:t>
            </a:r>
            <a:endParaRPr lang="en-US" altLang="ja-JP" sz="2200" dirty="0"/>
          </a:p>
          <a:p>
            <a:pPr marL="201168" lvl="1" indent="0">
              <a:buNone/>
            </a:pPr>
            <a:endParaRPr lang="en-US" altLang="ja-JP" sz="2200" dirty="0"/>
          </a:p>
          <a:p>
            <a:pPr marL="201168" lvl="1" indent="0">
              <a:buNone/>
            </a:pPr>
            <a:r>
              <a:rPr kumimoji="1" lang="ja-JP" altLang="en-US" sz="2200" dirty="0"/>
              <a:t>　</a:t>
            </a:r>
            <a:r>
              <a:rPr kumimoji="1" lang="en-US" altLang="ja-JP" sz="2200" dirty="0"/>
              <a:t>Jetson</a:t>
            </a:r>
            <a:r>
              <a:rPr kumimoji="1" lang="ja-JP" altLang="en-US" sz="2200" dirty="0"/>
              <a:t>から</a:t>
            </a:r>
            <a:r>
              <a:rPr kumimoji="1" lang="en-US" altLang="ja-JP" sz="2200" dirty="0"/>
              <a:t>TWELITE</a:t>
            </a:r>
            <a:r>
              <a:rPr kumimoji="1" lang="ja-JP" altLang="en-US" sz="2200" dirty="0"/>
              <a:t>の親機に指示</a:t>
            </a:r>
            <a:endParaRPr kumimoji="1" lang="en-US" altLang="ja-JP" sz="2200" dirty="0"/>
          </a:p>
          <a:p>
            <a:pPr marL="201168" lvl="1" indent="0">
              <a:buNone/>
            </a:pP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553999-2985-4E0C-ACFF-525AD3C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84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1504</TotalTime>
  <Words>95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Calibri</vt:lpstr>
      <vt:lpstr>Calibri Light</vt:lpstr>
      <vt:lpstr>レトロスペクト</vt:lpstr>
      <vt:lpstr>IoTを用いた総合環境 モニタリングシステム 進捗報告8</vt:lpstr>
      <vt:lpstr>役割分担</vt:lpstr>
      <vt:lpstr>進捗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小田 恵吏奈</cp:lastModifiedBy>
  <cp:revision>24</cp:revision>
  <dcterms:created xsi:type="dcterms:W3CDTF">2020-06-23T03:03:23Z</dcterms:created>
  <dcterms:modified xsi:type="dcterms:W3CDTF">2020-12-15T03:56:59Z</dcterms:modified>
</cp:coreProperties>
</file>