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343" r:id="rId3"/>
    <p:sldId id="34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126C-1D15-4159-8317-44A85EEFD567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3C68B-1CE1-400F-9996-98990B23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25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ADA-CAE8-4F88-848A-1EED980AFB1B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90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47A3-89F6-4C5F-89FC-998B40AC52B7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7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048E-AC64-4A19-A8C3-9E9B1553F1F6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18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0361-9A60-47E3-A43F-5849B7014325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4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6A90-3D02-412F-A0DC-5D026B6D1AE7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6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4413-D6F3-474E-8477-EB29F7DB5D54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6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BEFF-8F6F-49F1-9B22-91050C81D4F6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12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9059-928C-404F-9B30-021DEC9063EA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29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E4BD-149D-4BD6-AF4F-C41B72A05071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89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60391E-BEDE-4B74-896F-5E803A4A9BF7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91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BDC-BD32-4ED5-81CD-20C009DDE0F2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79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04BBCA-4531-466D-929E-039479DDA24F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8348B-BFD4-4273-8C6D-69BDAD21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9235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/>
              <a:t>IoT</a:t>
            </a:r>
            <a:r>
              <a:rPr kumimoji="1" lang="ja-JP" altLang="en-US" dirty="0"/>
              <a:t>を用いた総合環境</a:t>
            </a:r>
            <a:br>
              <a:rPr kumimoji="1" lang="en-US" altLang="ja-JP" dirty="0"/>
            </a:br>
            <a:r>
              <a:rPr kumimoji="1" lang="ja-JP" altLang="en-US" dirty="0"/>
              <a:t>モニタリングシステム</a:t>
            </a:r>
            <a:br>
              <a:rPr kumimoji="1" lang="en-US" altLang="ja-JP" dirty="0"/>
            </a:br>
            <a:r>
              <a:rPr kumimoji="1" lang="ja-JP" altLang="en-US" sz="4900" dirty="0"/>
              <a:t>進捗報告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5D6803-46B7-4AE2-ACAB-C0A35497D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0636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小田　恵吏奈</a:t>
            </a:r>
          </a:p>
        </p:txBody>
      </p:sp>
    </p:spTree>
    <p:extLst>
      <p:ext uri="{BB962C8B-B14F-4D97-AF65-F5344CB8AC3E}">
        <p14:creationId xmlns:p14="http://schemas.microsoft.com/office/powerpoint/2010/main" val="58215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役割分担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人数判別</a:t>
            </a:r>
            <a:endParaRPr kumimoji="1" lang="en-US" altLang="ja-JP" dirty="0"/>
          </a:p>
          <a:p>
            <a:pPr lvl="1"/>
            <a:r>
              <a:rPr lang="ja-JP" altLang="en-US" dirty="0"/>
              <a:t>伊藤</a:t>
            </a:r>
            <a:endParaRPr lang="en-US" altLang="ja-JP" dirty="0"/>
          </a:p>
          <a:p>
            <a:r>
              <a:rPr kumimoji="1" lang="en-US" altLang="ja-JP" dirty="0"/>
              <a:t>Jetson</a:t>
            </a:r>
            <a:r>
              <a:rPr kumimoji="1" lang="ja-JP" altLang="en-US" dirty="0"/>
              <a:t>全体およびデータ管理に関する箇所（人数判別の補助）</a:t>
            </a:r>
            <a:endParaRPr kumimoji="1" lang="en-US" altLang="ja-JP" dirty="0"/>
          </a:p>
          <a:p>
            <a:pPr lvl="1"/>
            <a:r>
              <a:rPr lang="ja-JP" altLang="en-US" dirty="0"/>
              <a:t>掛水</a:t>
            </a:r>
            <a:endParaRPr lang="en-US" altLang="ja-JP" dirty="0"/>
          </a:p>
          <a:p>
            <a:r>
              <a:rPr kumimoji="1" lang="en-US" altLang="ja-JP" dirty="0">
                <a:solidFill>
                  <a:srgbClr val="C00000"/>
                </a:solidFill>
              </a:rPr>
              <a:t>Jetson</a:t>
            </a:r>
            <a:r>
              <a:rPr kumimoji="1" lang="ja-JP" altLang="en-US" dirty="0">
                <a:solidFill>
                  <a:srgbClr val="C00000"/>
                </a:solidFill>
              </a:rPr>
              <a:t>全体および分析・可視化に関する箇所（エッジデバイスの補助）</a:t>
            </a:r>
            <a:endParaRPr kumimoji="1" lang="en-US" altLang="ja-JP" dirty="0">
              <a:solidFill>
                <a:srgbClr val="C00000"/>
              </a:solidFill>
            </a:endParaRPr>
          </a:p>
          <a:p>
            <a:pPr lvl="1"/>
            <a:r>
              <a:rPr lang="ja-JP" altLang="en-US" dirty="0"/>
              <a:t>小田</a:t>
            </a:r>
            <a:endParaRPr lang="en-US" altLang="ja-JP" dirty="0"/>
          </a:p>
          <a:p>
            <a:r>
              <a:rPr kumimoji="1" lang="ja-JP" altLang="en-US" dirty="0"/>
              <a:t>エッジデバイスおよび低消費電力化</a:t>
            </a:r>
            <a:endParaRPr kumimoji="1" lang="en-US" altLang="ja-JP" dirty="0"/>
          </a:p>
          <a:p>
            <a:pPr lvl="1"/>
            <a:r>
              <a:rPr lang="ja-JP" altLang="en-US" dirty="0"/>
              <a:t>稲田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6163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A05FF-11A9-42E5-B748-319655F1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16C3-540B-4270-801D-9DB56160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ja-JP" sz="2000" dirty="0"/>
          </a:p>
          <a:p>
            <a:pPr lvl="1"/>
            <a:r>
              <a:rPr lang="ja-JP" altLang="en-US" sz="2000" dirty="0"/>
              <a:t>室外デバイスの実装、動作確認</a:t>
            </a:r>
            <a:endParaRPr lang="en-US" altLang="ja-JP" sz="2000" dirty="0"/>
          </a:p>
          <a:p>
            <a:pPr lvl="2"/>
            <a:r>
              <a:rPr lang="en-US" altLang="ja-JP" sz="2000" dirty="0"/>
              <a:t>Raspberry Pi</a:t>
            </a:r>
            <a:r>
              <a:rPr lang="ja-JP" altLang="en-US" sz="2000" dirty="0"/>
              <a:t>から入室危険度を表す赤・黄・緑の信号を室内用の</a:t>
            </a:r>
            <a:r>
              <a:rPr lang="en-US" altLang="ja-JP" sz="2000" dirty="0"/>
              <a:t>TWELITE</a:t>
            </a:r>
            <a:r>
              <a:rPr lang="ja-JP" altLang="en-US" sz="2000" dirty="0"/>
              <a:t>に送り、室内の</a:t>
            </a:r>
            <a:r>
              <a:rPr lang="en-US" altLang="ja-JP" sz="2000" dirty="0"/>
              <a:t>TWELITE</a:t>
            </a:r>
            <a:r>
              <a:rPr lang="ja-JP" altLang="en-US" sz="2000" dirty="0"/>
              <a:t>から室外デバイス用の</a:t>
            </a:r>
            <a:r>
              <a:rPr lang="en-US" altLang="ja-JP" sz="2000" dirty="0"/>
              <a:t>TWELITE</a:t>
            </a:r>
            <a:r>
              <a:rPr lang="ja-JP" altLang="en-US" sz="2000" dirty="0"/>
              <a:t>へコマンドが送られることでコマンドに応じた色の</a:t>
            </a:r>
            <a:r>
              <a:rPr lang="en-US" altLang="ja-JP" sz="2000" dirty="0"/>
              <a:t>LED</a:t>
            </a:r>
            <a:r>
              <a:rPr lang="ja-JP" altLang="en-US" sz="2000" dirty="0"/>
              <a:t>が点灯</a:t>
            </a:r>
            <a:endParaRPr lang="en-US" altLang="ja-JP" sz="2000" dirty="0"/>
          </a:p>
          <a:p>
            <a:pPr lvl="2"/>
            <a:endParaRPr lang="en-US" altLang="ja-JP" sz="1600" dirty="0"/>
          </a:p>
          <a:p>
            <a:pPr lvl="1"/>
            <a:endParaRPr kumimoji="1" lang="en-US" altLang="ja-JP" sz="2000" dirty="0"/>
          </a:p>
          <a:p>
            <a:pPr lvl="1"/>
            <a:r>
              <a:rPr kumimoji="1" lang="ja-JP" altLang="en-US" sz="2000" dirty="0"/>
              <a:t>現在は室外デバイスを電池で動作させ、どれほど電池が持つかを確認中</a:t>
            </a:r>
            <a:endParaRPr kumimoji="1" lang="en-US" altLang="ja-JP" sz="2000" dirty="0"/>
          </a:p>
          <a:p>
            <a:pPr lvl="1"/>
            <a:endParaRPr kumimoji="1"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553999-2985-4E0C-ACFF-525AD3C7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1843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1647</TotalTime>
  <Words>124</Words>
  <Application>Microsoft Office PowerPoint</Application>
  <PresentationFormat>ワイド画面</PresentationFormat>
  <Paragraphs>20</Paragraphs>
  <Slides>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Calibri</vt:lpstr>
      <vt:lpstr>Calibri Light</vt:lpstr>
      <vt:lpstr>レトロスペクト</vt:lpstr>
      <vt:lpstr>IoTを用いた総合環境 モニタリングシステム 進捗報告</vt:lpstr>
      <vt:lpstr>役割分担</vt:lpstr>
      <vt:lpstr>進捗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2020年度4回生組込みシステム開発演習課題</dc:title>
  <dc:creator>王 森岭</dc:creator>
  <cp:lastModifiedBy>小田 恵吏奈</cp:lastModifiedBy>
  <cp:revision>34</cp:revision>
  <dcterms:created xsi:type="dcterms:W3CDTF">2020-06-23T03:03:23Z</dcterms:created>
  <dcterms:modified xsi:type="dcterms:W3CDTF">2020-12-22T04:28:43Z</dcterms:modified>
</cp:coreProperties>
</file>