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19.293443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80/00207543.2018.1533261" TargetMode="External"/><Relationship Id="rId4" Type="http://schemas.openxmlformats.org/officeDocument/2006/relationships/hyperlink" Target="https://doi.org/10.1109/ICBC.2020.87510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PSCS222-BLOCKCHAIN FOR THE GOVERNMENT TO BE ABLE TO TRACK THE ORIGIN AND DESTINATION OF PRODUCT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CBC-04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932724661"/>
              </p:ext>
            </p:extLst>
          </p:nvPr>
        </p:nvGraphicFramePr>
        <p:xfrm>
          <a:off x="553347" y="243840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20211CBC0019</a:t>
                      </a:r>
                      <a:endParaRPr sz="1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M.RAVI SHANKAR PRASAD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20211CBC0060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CHIGULLA NAGAPAVAN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20211CBC0017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NAGESH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20211CBC0034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P.AKSHAY KUMAR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ARSHIYA LUBNA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PRAVINTHA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SUMA GOWDA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PSCS222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ROBERT BOSCH ENGINEERING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: Contemporary supply chains have opened up a word of connected commerce far beyond what previous generations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imaginet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possible . But with this this comes unprecedented complexity as multiple parties must 1 cooperate to move goods around the globe They face new challenges of maintaining visibility into origin, authenticity, and asset handing as they cross organizational boundaries 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Retallers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and manufacturers place a peat deal of trust in their upstream suppliers, distributors, and transportation providers.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MEDIUM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https://github.com/Nagapavan907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1)</a:t>
            </a:r>
            <a:r>
              <a:rPr lang="en-IN" dirty="0"/>
              <a:t>Blockchain Platform: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/>
              <a:t>Ethereum:</a:t>
            </a:r>
            <a:r>
              <a:rPr lang="en-US" dirty="0"/>
              <a:t> A commonly used public blockchain with smart contract capabilities.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2)</a:t>
            </a:r>
            <a:r>
              <a:rPr lang="en-IN" dirty="0"/>
              <a:t> Smart Contracts: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These are used to automate processes such as product tracking and verification, ensuring that conditions are met before transactions are recorded.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3) </a:t>
            </a:r>
            <a:r>
              <a:rPr lang="en-IN" dirty="0"/>
              <a:t>Frontend:</a:t>
            </a:r>
            <a:endParaRPr lang="en-US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/>
              <a:t>Web Applications:</a:t>
            </a:r>
            <a:r>
              <a:rPr lang="en-US" dirty="0"/>
              <a:t> A user interface for stakeholders (government officials, manufacturers, etc.) to interact with the system.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IN" dirty="0"/>
              <a:t>Blockchain Platform: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Ethereum and Hyperledger Fabric</a:t>
            </a:r>
            <a:r>
              <a:rPr lang="en-US" dirty="0"/>
              <a:t>: Depending on whether the project will be a public or permissioned blockchain.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2) </a:t>
            </a:r>
            <a:r>
              <a:rPr lang="en-IN" dirty="0"/>
              <a:t>Smart Contract Framework: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Solidity </a:t>
            </a:r>
            <a:r>
              <a:rPr lang="en-US" dirty="0"/>
              <a:t>or </a:t>
            </a:r>
            <a:r>
              <a:rPr lang="en-US" b="1" dirty="0" err="1"/>
              <a:t>Chaincode</a:t>
            </a:r>
            <a:r>
              <a:rPr lang="en-US" dirty="0"/>
              <a:t> to develop and deploy smart contracts.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Truffle</a:t>
            </a:r>
            <a:r>
              <a:rPr lang="en-US" dirty="0"/>
              <a:t> or </a:t>
            </a:r>
            <a:r>
              <a:rPr lang="en-US" b="1" dirty="0"/>
              <a:t>Remix IDE</a:t>
            </a:r>
            <a:r>
              <a:rPr lang="en-US" dirty="0"/>
              <a:t>: Development environments for writing, testing, and deploying smart contracts.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3) </a:t>
            </a:r>
            <a:r>
              <a:rPr lang="en-IN" b="1" dirty="0"/>
              <a:t>Development Languages &amp; Frameworks:</a:t>
            </a:r>
            <a:endParaRPr lang="en-IN" dirty="0"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Node.js, Python, or Java for interacting with the blockchain and managing business logic.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React.js, Angular, or Vue.js for building web interfaces.</a:t>
            </a:r>
          </a:p>
          <a:p>
            <a:pPr marL="152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4) </a:t>
            </a:r>
            <a:r>
              <a:rPr lang="en-IN" dirty="0"/>
              <a:t>Security &amp; Encryption Tools:</a:t>
            </a:r>
            <a:endParaRPr lang="en-US" dirty="0"/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b="1" dirty="0"/>
              <a:t>Public-Private Key Cryptography</a:t>
            </a:r>
            <a:r>
              <a:rPr lang="en-US" dirty="0"/>
              <a:t>: To ensure secure identity and transaction signing.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Phase 1: Planning &amp; Requirements</a:t>
            </a:r>
            <a:r>
              <a:rPr lang="en-US" dirty="0"/>
              <a:t> (Weeks 1-3):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Focuses on requirement gathering, planning, and selecting the right blockchain platform.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Phase 2: Development &amp; Testing</a:t>
            </a:r>
            <a:r>
              <a:rPr lang="en-US" dirty="0"/>
              <a:t> (Weeks 3-5):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Focuses on the actual development of the blockchain solution, including smart contract creation, backend and frontend development, and rigorous testing.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Phase 3: Deployment &amp; Maintenance</a:t>
            </a:r>
            <a:r>
              <a:rPr lang="en-US" dirty="0"/>
              <a:t> (Weeks 5-9):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Focuses on production deployment, user training, and long-term maintenance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Camargo, L. M., Marques, C., &amp; Souza, J. M. (2019). Blockchain technology for government supply chain transparency: A case study. </a:t>
            </a:r>
            <a:r>
              <a:rPr lang="en-US" sz="1600" i="1" dirty="0"/>
              <a:t>IEEE Access</a:t>
            </a:r>
            <a:r>
              <a:rPr lang="en-US" sz="1600" dirty="0"/>
              <a:t>, </a:t>
            </a:r>
            <a:r>
              <a:rPr lang="en-US" sz="1600" i="1" dirty="0"/>
              <a:t>7</a:t>
            </a:r>
            <a:r>
              <a:rPr lang="en-US" sz="1600" dirty="0"/>
              <a:t>, 102411-102423. </a:t>
            </a:r>
            <a:r>
              <a:rPr lang="en-US" sz="1600" dirty="0">
                <a:hlinkClick r:id="rId3"/>
              </a:rPr>
              <a:t>https://doi.org/10.1109/ACCESS.2019.2934433</a:t>
            </a:r>
            <a:r>
              <a:rPr lang="en-US" sz="1600" dirty="0"/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US" sz="1600" dirty="0"/>
              <a:t>Santos, A., Oliveira, B., &amp; Marques, L. (2020). Smart contracts in government: An application in public procurement. In </a:t>
            </a:r>
            <a:r>
              <a:rPr lang="en-US" sz="1600" i="1" dirty="0"/>
              <a:t>Proceedings of the IEEE International Conference on Blockchain and Cryptocurrency (ICBC)</a:t>
            </a:r>
            <a:r>
              <a:rPr lang="en-US" sz="1600" dirty="0"/>
              <a:t> (pp. 12-18). </a:t>
            </a:r>
            <a:r>
              <a:rPr lang="en-US" sz="1600" dirty="0">
                <a:hlinkClick r:id="rId4"/>
              </a:rPr>
              <a:t>https://doi.org/10.1109/ICBC.2020.8751039</a:t>
            </a:r>
            <a:r>
              <a:rPr lang="en-US" sz="1600" dirty="0"/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US" sz="1600" dirty="0" err="1"/>
              <a:t>Saberi</a:t>
            </a:r>
            <a:r>
              <a:rPr lang="en-US" sz="1600" dirty="0"/>
              <a:t>, S., </a:t>
            </a:r>
            <a:r>
              <a:rPr lang="en-US" sz="1600" dirty="0" err="1"/>
              <a:t>Kouhizadeh</a:t>
            </a:r>
            <a:r>
              <a:rPr lang="en-US" sz="1600" dirty="0"/>
              <a:t>, M., Sarkis, J., &amp; Shen, L. (2019). Blockchain technology and its relationships to sustainable supply chain management. </a:t>
            </a:r>
            <a:r>
              <a:rPr lang="en-US" sz="1600" i="1" dirty="0"/>
              <a:t>International Journal of Production Research</a:t>
            </a:r>
            <a:r>
              <a:rPr lang="en-US" sz="1600" dirty="0"/>
              <a:t>, </a:t>
            </a:r>
            <a:r>
              <a:rPr lang="en-US" sz="1600" i="1" dirty="0"/>
              <a:t>57</a:t>
            </a:r>
            <a:r>
              <a:rPr lang="en-US" sz="1600" dirty="0"/>
              <a:t>(7), 2117-2135. </a:t>
            </a:r>
            <a:r>
              <a:rPr lang="en-US" sz="1600" dirty="0">
                <a:hlinkClick r:id="rId5"/>
              </a:rPr>
              <a:t>https://doi.org/10.1080/00207543.2018.1533261</a:t>
            </a:r>
            <a:r>
              <a:rPr lang="en-US" sz="1600" dirty="0"/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/>
          </a:p>
          <a:p>
            <a:pPr marL="438150" indent="-285750">
              <a:spcBef>
                <a:spcPts val="0"/>
              </a:spcBef>
            </a:pPr>
            <a:r>
              <a:rPr lang="en-US" sz="1600" dirty="0"/>
              <a:t>UK Government Office for Science. (2016). </a:t>
            </a:r>
            <a:r>
              <a:rPr lang="en-US" sz="1600" i="1" dirty="0"/>
              <a:t>Distributed Ledger Technology: Beyond Blockchain</a:t>
            </a:r>
            <a:r>
              <a:rPr lang="en-US" sz="1600" dirty="0"/>
              <a:t>. Retrieved from https://www.gov.uk/government/publications/distributed-ledger-technology-beyond-blockchain.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779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PSCS222-BLOCKCHAIN FOR THE GOVERNMENT TO BE ABLE TO TRACK THE ORIGIN AND DESTINATION OF PRODUCT</vt:lpstr>
      <vt:lpstr>Content</vt:lpstr>
      <vt:lpstr>Problem Statement Number: PSCS222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chigulla Nagapavan</cp:lastModifiedBy>
  <cp:revision>37</cp:revision>
  <dcterms:modified xsi:type="dcterms:W3CDTF">2024-09-11T15:26:28Z</dcterms:modified>
</cp:coreProperties>
</file>