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301" r:id="rId3"/>
    <p:sldId id="257" r:id="rId4"/>
    <p:sldId id="269" r:id="rId5"/>
    <p:sldId id="282" r:id="rId6"/>
    <p:sldId id="283" r:id="rId7"/>
    <p:sldId id="287" r:id="rId8"/>
    <p:sldId id="288" r:id="rId9"/>
    <p:sldId id="289" r:id="rId10"/>
    <p:sldId id="290" r:id="rId11"/>
    <p:sldId id="291" r:id="rId12"/>
    <p:sldId id="275" r:id="rId13"/>
    <p:sldId id="286" r:id="rId14"/>
    <p:sldId id="292" r:id="rId15"/>
    <p:sldId id="276" r:id="rId16"/>
    <p:sldId id="293" r:id="rId17"/>
    <p:sldId id="294" r:id="rId18"/>
    <p:sldId id="295" r:id="rId19"/>
    <p:sldId id="296" r:id="rId20"/>
    <p:sldId id="280" r:id="rId21"/>
    <p:sldId id="297" r:id="rId22"/>
    <p:sldId id="298" r:id="rId23"/>
    <p:sldId id="299" r:id="rId24"/>
    <p:sldId id="281" r:id="rId25"/>
    <p:sldId id="265" r:id="rId26"/>
    <p:sldId id="300" r:id="rId27"/>
    <p:sldId id="266"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94660"/>
  </p:normalViewPr>
  <p:slideViewPr>
    <p:cSldViewPr snapToGrid="0">
      <p:cViewPr varScale="1">
        <p:scale>
          <a:sx n="79" d="100"/>
          <a:sy n="79" d="100"/>
        </p:scale>
        <p:origin x="9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jjari ravi shankar prasa" userId="1964b22f015f23cb" providerId="LiveId" clId="{4DDDD0A5-D241-4203-96CA-0C95C3864BCA}"/>
    <pc:docChg chg="undo custSel addSld delSld modSld sldOrd">
      <pc:chgData name="majjari ravi shankar prasa" userId="1964b22f015f23cb" providerId="LiveId" clId="{4DDDD0A5-D241-4203-96CA-0C95C3864BCA}" dt="2025-01-17T05:40:15.924" v="1814" actId="2696"/>
      <pc:docMkLst>
        <pc:docMk/>
      </pc:docMkLst>
      <pc:sldChg chg="modSp mod">
        <pc:chgData name="majjari ravi shankar prasa" userId="1964b22f015f23cb" providerId="LiveId" clId="{4DDDD0A5-D241-4203-96CA-0C95C3864BCA}" dt="2025-01-17T05:18:52.817" v="396" actId="123"/>
        <pc:sldMkLst>
          <pc:docMk/>
          <pc:sldMk cId="0" sldId="265"/>
        </pc:sldMkLst>
        <pc:spChg chg="mod">
          <ac:chgData name="majjari ravi shankar prasa" userId="1964b22f015f23cb" providerId="LiveId" clId="{4DDDD0A5-D241-4203-96CA-0C95C3864BCA}" dt="2025-01-17T05:17:35.005" v="383" actId="20577"/>
          <ac:spMkLst>
            <pc:docMk/>
            <pc:sldMk cId="0" sldId="265"/>
            <ac:spMk id="144" creationId="{00000000-0000-0000-0000-000000000000}"/>
          </ac:spMkLst>
        </pc:spChg>
        <pc:spChg chg="mod">
          <ac:chgData name="majjari ravi shankar prasa" userId="1964b22f015f23cb" providerId="LiveId" clId="{4DDDD0A5-D241-4203-96CA-0C95C3864BCA}" dt="2025-01-17T05:18:52.817" v="396" actId="123"/>
          <ac:spMkLst>
            <pc:docMk/>
            <pc:sldMk cId="0" sldId="265"/>
            <ac:spMk id="145" creationId="{00000000-0000-0000-0000-000000000000}"/>
          </ac:spMkLst>
        </pc:spChg>
      </pc:sldChg>
      <pc:sldChg chg="del">
        <pc:chgData name="majjari ravi shankar prasa" userId="1964b22f015f23cb" providerId="LiveId" clId="{4DDDD0A5-D241-4203-96CA-0C95C3864BCA}" dt="2025-01-17T05:17:15.234" v="360" actId="2696"/>
        <pc:sldMkLst>
          <pc:docMk/>
          <pc:sldMk cId="2856357337" sldId="268"/>
        </pc:sldMkLst>
      </pc:sldChg>
      <pc:sldChg chg="del">
        <pc:chgData name="majjari ravi shankar prasa" userId="1964b22f015f23cb" providerId="LiveId" clId="{4DDDD0A5-D241-4203-96CA-0C95C3864BCA}" dt="2025-01-17T05:16:33.235" v="356" actId="2696"/>
        <pc:sldMkLst>
          <pc:docMk/>
          <pc:sldMk cId="479890276" sldId="270"/>
        </pc:sldMkLst>
      </pc:sldChg>
      <pc:sldChg chg="modSp mod ord">
        <pc:chgData name="majjari ravi shankar prasa" userId="1964b22f015f23cb" providerId="LiveId" clId="{4DDDD0A5-D241-4203-96CA-0C95C3864BCA}" dt="2025-01-17T04:57:45.355" v="163" actId="123"/>
        <pc:sldMkLst>
          <pc:docMk/>
          <pc:sldMk cId="3821765508" sldId="275"/>
        </pc:sldMkLst>
        <pc:spChg chg="mod">
          <ac:chgData name="majjari ravi shankar prasa" userId="1964b22f015f23cb" providerId="LiveId" clId="{4DDDD0A5-D241-4203-96CA-0C95C3864BCA}" dt="2025-01-17T04:48:14.446" v="48" actId="20577"/>
          <ac:spMkLst>
            <pc:docMk/>
            <pc:sldMk cId="3821765508" sldId="275"/>
            <ac:spMk id="2" creationId="{A4AF9B38-C365-09D7-D8C7-A8F3E16F6987}"/>
          </ac:spMkLst>
        </pc:spChg>
        <pc:spChg chg="mod">
          <ac:chgData name="majjari ravi shankar prasa" userId="1964b22f015f23cb" providerId="LiveId" clId="{4DDDD0A5-D241-4203-96CA-0C95C3864BCA}" dt="2025-01-17T04:57:45.355" v="163" actId="123"/>
          <ac:spMkLst>
            <pc:docMk/>
            <pc:sldMk cId="3821765508" sldId="275"/>
            <ac:spMk id="3" creationId="{7E178031-70C8-562D-65E8-5D4599C4BBF2}"/>
          </ac:spMkLst>
        </pc:spChg>
      </pc:sldChg>
      <pc:sldChg chg="modSp mod">
        <pc:chgData name="majjari ravi shankar prasa" userId="1964b22f015f23cb" providerId="LiveId" clId="{4DDDD0A5-D241-4203-96CA-0C95C3864BCA}" dt="2025-01-17T05:01:39.503" v="207" actId="123"/>
        <pc:sldMkLst>
          <pc:docMk/>
          <pc:sldMk cId="3291450063" sldId="276"/>
        </pc:sldMkLst>
        <pc:spChg chg="mod">
          <ac:chgData name="majjari ravi shankar prasa" userId="1964b22f015f23cb" providerId="LiveId" clId="{4DDDD0A5-D241-4203-96CA-0C95C3864BCA}" dt="2025-01-17T05:01:39.503" v="207" actId="123"/>
          <ac:spMkLst>
            <pc:docMk/>
            <pc:sldMk cId="3291450063" sldId="276"/>
            <ac:spMk id="3" creationId="{596217FA-720A-A7B3-811E-C22C06826FC9}"/>
          </ac:spMkLst>
        </pc:spChg>
      </pc:sldChg>
      <pc:sldChg chg="del">
        <pc:chgData name="majjari ravi shankar prasa" userId="1964b22f015f23cb" providerId="LiveId" clId="{4DDDD0A5-D241-4203-96CA-0C95C3864BCA}" dt="2025-01-17T05:02:02.396" v="209" actId="2696"/>
        <pc:sldMkLst>
          <pc:docMk/>
          <pc:sldMk cId="4209957827" sldId="277"/>
        </pc:sldMkLst>
      </pc:sldChg>
      <pc:sldChg chg="del">
        <pc:chgData name="majjari ravi shankar prasa" userId="1964b22f015f23cb" providerId="LiveId" clId="{4DDDD0A5-D241-4203-96CA-0C95C3864BCA}" dt="2025-01-17T05:02:07.971" v="210" actId="2696"/>
        <pc:sldMkLst>
          <pc:docMk/>
          <pc:sldMk cId="3061673415" sldId="278"/>
        </pc:sldMkLst>
      </pc:sldChg>
      <pc:sldChg chg="del">
        <pc:chgData name="majjari ravi shankar prasa" userId="1964b22f015f23cb" providerId="LiveId" clId="{4DDDD0A5-D241-4203-96CA-0C95C3864BCA}" dt="2025-01-17T05:02:11.803" v="211" actId="2696"/>
        <pc:sldMkLst>
          <pc:docMk/>
          <pc:sldMk cId="3067790022" sldId="279"/>
        </pc:sldMkLst>
      </pc:sldChg>
      <pc:sldChg chg="addSp modSp mod">
        <pc:chgData name="majjari ravi shankar prasa" userId="1964b22f015f23cb" providerId="LiveId" clId="{4DDDD0A5-D241-4203-96CA-0C95C3864BCA}" dt="2025-01-17T05:23:42.511" v="455" actId="20577"/>
        <pc:sldMkLst>
          <pc:docMk/>
          <pc:sldMk cId="6255776" sldId="280"/>
        </pc:sldMkLst>
        <pc:spChg chg="mod">
          <ac:chgData name="majjari ravi shankar prasa" userId="1964b22f015f23cb" providerId="LiveId" clId="{4DDDD0A5-D241-4203-96CA-0C95C3864BCA}" dt="2025-01-17T05:23:42.511" v="455" actId="20577"/>
          <ac:spMkLst>
            <pc:docMk/>
            <pc:sldMk cId="6255776" sldId="280"/>
            <ac:spMk id="2" creationId="{3FE22ECF-A997-168D-BA35-820A0099941F}"/>
          </ac:spMkLst>
        </pc:spChg>
        <pc:spChg chg="mod">
          <ac:chgData name="majjari ravi shankar prasa" userId="1964b22f015f23cb" providerId="LiveId" clId="{4DDDD0A5-D241-4203-96CA-0C95C3864BCA}" dt="2025-01-17T05:10:59.325" v="328" actId="5793"/>
          <ac:spMkLst>
            <pc:docMk/>
            <pc:sldMk cId="6255776" sldId="280"/>
            <ac:spMk id="3" creationId="{20A825BD-B438-D854-322A-764E22C2EFB8}"/>
          </ac:spMkLst>
        </pc:spChg>
        <pc:picChg chg="add mod">
          <ac:chgData name="majjari ravi shankar prasa" userId="1964b22f015f23cb" providerId="LiveId" clId="{4DDDD0A5-D241-4203-96CA-0C95C3864BCA}" dt="2025-01-17T05:11:45.901" v="332" actId="14100"/>
          <ac:picMkLst>
            <pc:docMk/>
            <pc:sldMk cId="6255776" sldId="280"/>
            <ac:picMk id="5" creationId="{B51BA431-573D-ED6E-6C3C-E92E3B8C1728}"/>
          </ac:picMkLst>
        </pc:picChg>
      </pc:sldChg>
      <pc:sldChg chg="modSp mod">
        <pc:chgData name="majjari ravi shankar prasa" userId="1964b22f015f23cb" providerId="LiveId" clId="{4DDDD0A5-D241-4203-96CA-0C95C3864BCA}" dt="2025-01-17T05:17:02.337" v="359" actId="123"/>
        <pc:sldMkLst>
          <pc:docMk/>
          <pc:sldMk cId="2199699361" sldId="281"/>
        </pc:sldMkLst>
        <pc:spChg chg="mod">
          <ac:chgData name="majjari ravi shankar prasa" userId="1964b22f015f23cb" providerId="LiveId" clId="{4DDDD0A5-D241-4203-96CA-0C95C3864BCA}" dt="2025-01-17T05:17:02.337" v="359" actId="123"/>
          <ac:spMkLst>
            <pc:docMk/>
            <pc:sldMk cId="2199699361" sldId="281"/>
            <ac:spMk id="3" creationId="{06E79703-7CC7-662B-E967-D8B238C1F174}"/>
          </ac:spMkLst>
        </pc:spChg>
      </pc:sldChg>
      <pc:sldChg chg="delSp modSp mod">
        <pc:chgData name="majjari ravi shankar prasa" userId="1964b22f015f23cb" providerId="LiveId" clId="{4DDDD0A5-D241-4203-96CA-0C95C3864BCA}" dt="2025-01-17T04:44:37.848" v="16" actId="123"/>
        <pc:sldMkLst>
          <pc:docMk/>
          <pc:sldMk cId="1454929463" sldId="283"/>
        </pc:sldMkLst>
        <pc:spChg chg="del">
          <ac:chgData name="majjari ravi shankar prasa" userId="1964b22f015f23cb" providerId="LiveId" clId="{4DDDD0A5-D241-4203-96CA-0C95C3864BCA}" dt="2025-01-17T04:42:01.983" v="0" actId="21"/>
          <ac:spMkLst>
            <pc:docMk/>
            <pc:sldMk cId="1454929463" sldId="283"/>
            <ac:spMk id="2" creationId="{6F71115F-2E6F-218C-9A86-8BAA53343FB3}"/>
          </ac:spMkLst>
        </pc:spChg>
        <pc:spChg chg="mod">
          <ac:chgData name="majjari ravi shankar prasa" userId="1964b22f015f23cb" providerId="LiveId" clId="{4DDDD0A5-D241-4203-96CA-0C95C3864BCA}" dt="2025-01-17T04:44:37.848" v="16" actId="123"/>
          <ac:spMkLst>
            <pc:docMk/>
            <pc:sldMk cId="1454929463" sldId="283"/>
            <ac:spMk id="3" creationId="{76072FB5-A72C-4EDA-BDEC-C3A001FE95AD}"/>
          </ac:spMkLst>
        </pc:spChg>
      </pc:sldChg>
      <pc:sldChg chg="addSp delSp del mod">
        <pc:chgData name="majjari ravi shankar prasa" userId="1964b22f015f23cb" providerId="LiveId" clId="{4DDDD0A5-D241-4203-96CA-0C95C3864BCA}" dt="2025-01-17T04:42:46.235" v="3" actId="2696"/>
        <pc:sldMkLst>
          <pc:docMk/>
          <pc:sldMk cId="873570631" sldId="284"/>
        </pc:sldMkLst>
        <pc:spChg chg="add del">
          <ac:chgData name="majjari ravi shankar prasa" userId="1964b22f015f23cb" providerId="LiveId" clId="{4DDDD0A5-D241-4203-96CA-0C95C3864BCA}" dt="2025-01-17T04:42:42.908" v="2" actId="22"/>
          <ac:spMkLst>
            <pc:docMk/>
            <pc:sldMk cId="873570631" sldId="284"/>
            <ac:spMk id="3" creationId="{17FE9152-E7D1-2686-A0CC-CDC653C2BFAB}"/>
          </ac:spMkLst>
        </pc:spChg>
      </pc:sldChg>
      <pc:sldChg chg="del">
        <pc:chgData name="majjari ravi shankar prasa" userId="1964b22f015f23cb" providerId="LiveId" clId="{4DDDD0A5-D241-4203-96CA-0C95C3864BCA}" dt="2025-01-17T04:42:48.743" v="4" actId="2696"/>
        <pc:sldMkLst>
          <pc:docMk/>
          <pc:sldMk cId="2373999881" sldId="285"/>
        </pc:sldMkLst>
      </pc:sldChg>
      <pc:sldChg chg="add del">
        <pc:chgData name="majjari ravi shankar prasa" userId="1964b22f015f23cb" providerId="LiveId" clId="{4DDDD0A5-D241-4203-96CA-0C95C3864BCA}" dt="2025-01-17T04:45:44.114" v="18" actId="2696"/>
        <pc:sldMkLst>
          <pc:docMk/>
          <pc:sldMk cId="3367594265" sldId="285"/>
        </pc:sldMkLst>
      </pc:sldChg>
      <pc:sldChg chg="delSp modSp mod">
        <pc:chgData name="majjari ravi shankar prasa" userId="1964b22f015f23cb" providerId="LiveId" clId="{4DDDD0A5-D241-4203-96CA-0C95C3864BCA}" dt="2025-01-17T04:57:54.516" v="164" actId="21"/>
        <pc:sldMkLst>
          <pc:docMk/>
          <pc:sldMk cId="375064405" sldId="286"/>
        </pc:sldMkLst>
        <pc:spChg chg="del">
          <ac:chgData name="majjari ravi shankar prasa" userId="1964b22f015f23cb" providerId="LiveId" clId="{4DDDD0A5-D241-4203-96CA-0C95C3864BCA}" dt="2025-01-17T04:57:54.516" v="164" actId="21"/>
          <ac:spMkLst>
            <pc:docMk/>
            <pc:sldMk cId="375064405" sldId="286"/>
            <ac:spMk id="2" creationId="{2F05DA4A-52E6-D96A-1528-EAC9EE2DE041}"/>
          </ac:spMkLst>
        </pc:spChg>
        <pc:spChg chg="mod">
          <ac:chgData name="majjari ravi shankar prasa" userId="1964b22f015f23cb" providerId="LiveId" clId="{4DDDD0A5-D241-4203-96CA-0C95C3864BCA}" dt="2025-01-17T04:57:36.457" v="162" actId="123"/>
          <ac:spMkLst>
            <pc:docMk/>
            <pc:sldMk cId="375064405" sldId="286"/>
            <ac:spMk id="3" creationId="{6C48CF8E-C79B-13D5-9552-E1FDFB52330B}"/>
          </ac:spMkLst>
        </pc:spChg>
      </pc:sldChg>
      <pc:sldChg chg="delSp modSp new mod">
        <pc:chgData name="majjari ravi shankar prasa" userId="1964b22f015f23cb" providerId="LiveId" clId="{4DDDD0A5-D241-4203-96CA-0C95C3864BCA}" dt="2025-01-17T04:44:58.851" v="17" actId="21"/>
        <pc:sldMkLst>
          <pc:docMk/>
          <pc:sldMk cId="4215779361" sldId="287"/>
        </pc:sldMkLst>
        <pc:spChg chg="del">
          <ac:chgData name="majjari ravi shankar prasa" userId="1964b22f015f23cb" providerId="LiveId" clId="{4DDDD0A5-D241-4203-96CA-0C95C3864BCA}" dt="2025-01-17T04:44:58.851" v="17" actId="21"/>
          <ac:spMkLst>
            <pc:docMk/>
            <pc:sldMk cId="4215779361" sldId="287"/>
            <ac:spMk id="2" creationId="{E0697B7A-A8B3-38CD-B20A-65FC3050A4C9}"/>
          </ac:spMkLst>
        </pc:spChg>
        <pc:spChg chg="mod">
          <ac:chgData name="majjari ravi shankar prasa" userId="1964b22f015f23cb" providerId="LiveId" clId="{4DDDD0A5-D241-4203-96CA-0C95C3864BCA}" dt="2025-01-17T04:44:22.317" v="15" actId="20577"/>
          <ac:spMkLst>
            <pc:docMk/>
            <pc:sldMk cId="4215779361" sldId="287"/>
            <ac:spMk id="3" creationId="{69C18027-9F9F-D6F2-61AB-D1B514EDF5C3}"/>
          </ac:spMkLst>
        </pc:spChg>
      </pc:sldChg>
      <pc:sldChg chg="delSp modSp new mod">
        <pc:chgData name="majjari ravi shankar prasa" userId="1964b22f015f23cb" providerId="LiveId" clId="{4DDDD0A5-D241-4203-96CA-0C95C3864BCA}" dt="2025-01-17T05:21:30.204" v="425" actId="21"/>
        <pc:sldMkLst>
          <pc:docMk/>
          <pc:sldMk cId="1415558086" sldId="288"/>
        </pc:sldMkLst>
        <pc:spChg chg="del">
          <ac:chgData name="majjari ravi shankar prasa" userId="1964b22f015f23cb" providerId="LiveId" clId="{4DDDD0A5-D241-4203-96CA-0C95C3864BCA}" dt="2025-01-17T05:21:30.204" v="425" actId="21"/>
          <ac:spMkLst>
            <pc:docMk/>
            <pc:sldMk cId="1415558086" sldId="288"/>
            <ac:spMk id="2" creationId="{26276CC4-98E8-0015-7AC8-EDBD478684D9}"/>
          </ac:spMkLst>
        </pc:spChg>
        <pc:spChg chg="mod">
          <ac:chgData name="majjari ravi shankar prasa" userId="1964b22f015f23cb" providerId="LiveId" clId="{4DDDD0A5-D241-4203-96CA-0C95C3864BCA}" dt="2025-01-17T04:47:45.165" v="43" actId="20577"/>
          <ac:spMkLst>
            <pc:docMk/>
            <pc:sldMk cId="1415558086" sldId="288"/>
            <ac:spMk id="3" creationId="{19D0F338-BBBD-D581-E993-095517166619}"/>
          </ac:spMkLst>
        </pc:spChg>
      </pc:sldChg>
      <pc:sldChg chg="modSp new mod">
        <pc:chgData name="majjari ravi shankar prasa" userId="1964b22f015f23cb" providerId="LiveId" clId="{4DDDD0A5-D241-4203-96CA-0C95C3864BCA}" dt="2025-01-17T04:51:50.313" v="104" actId="123"/>
        <pc:sldMkLst>
          <pc:docMk/>
          <pc:sldMk cId="1235680499" sldId="289"/>
        </pc:sldMkLst>
        <pc:spChg chg="mod">
          <ac:chgData name="majjari ravi shankar prasa" userId="1964b22f015f23cb" providerId="LiveId" clId="{4DDDD0A5-D241-4203-96CA-0C95C3864BCA}" dt="2025-01-17T04:49:26.603" v="78" actId="20577"/>
          <ac:spMkLst>
            <pc:docMk/>
            <pc:sldMk cId="1235680499" sldId="289"/>
            <ac:spMk id="2" creationId="{AD614249-A5D1-3CD5-82C7-BBA388F4FD6B}"/>
          </ac:spMkLst>
        </pc:spChg>
        <pc:spChg chg="mod">
          <ac:chgData name="majjari ravi shankar prasa" userId="1964b22f015f23cb" providerId="LiveId" clId="{4DDDD0A5-D241-4203-96CA-0C95C3864BCA}" dt="2025-01-17T04:51:50.313" v="104" actId="123"/>
          <ac:spMkLst>
            <pc:docMk/>
            <pc:sldMk cId="1235680499" sldId="289"/>
            <ac:spMk id="3" creationId="{DF7BD89D-35AB-2158-BAB2-D3B53614F940}"/>
          </ac:spMkLst>
        </pc:spChg>
      </pc:sldChg>
      <pc:sldChg chg="delSp modSp new mod">
        <pc:chgData name="majjari ravi shankar prasa" userId="1964b22f015f23cb" providerId="LiveId" clId="{4DDDD0A5-D241-4203-96CA-0C95C3864BCA}" dt="2025-01-17T04:53:10.376" v="118" actId="20577"/>
        <pc:sldMkLst>
          <pc:docMk/>
          <pc:sldMk cId="3095651959" sldId="290"/>
        </pc:sldMkLst>
        <pc:spChg chg="del">
          <ac:chgData name="majjari ravi shankar prasa" userId="1964b22f015f23cb" providerId="LiveId" clId="{4DDDD0A5-D241-4203-96CA-0C95C3864BCA}" dt="2025-01-17T04:53:02.060" v="116" actId="21"/>
          <ac:spMkLst>
            <pc:docMk/>
            <pc:sldMk cId="3095651959" sldId="290"/>
            <ac:spMk id="2" creationId="{2AF1472B-9336-1A92-4008-F6D330EEAD3E}"/>
          </ac:spMkLst>
        </pc:spChg>
        <pc:spChg chg="mod">
          <ac:chgData name="majjari ravi shankar prasa" userId="1964b22f015f23cb" providerId="LiveId" clId="{4DDDD0A5-D241-4203-96CA-0C95C3864BCA}" dt="2025-01-17T04:53:10.376" v="118" actId="20577"/>
          <ac:spMkLst>
            <pc:docMk/>
            <pc:sldMk cId="3095651959" sldId="290"/>
            <ac:spMk id="3" creationId="{209D72D4-DD26-AF36-7D76-577CEC61D77C}"/>
          </ac:spMkLst>
        </pc:spChg>
      </pc:sldChg>
      <pc:sldChg chg="delSp modSp new mod">
        <pc:chgData name="majjari ravi shankar prasa" userId="1964b22f015f23cb" providerId="LiveId" clId="{4DDDD0A5-D241-4203-96CA-0C95C3864BCA}" dt="2025-01-17T05:21:43.264" v="426" actId="21"/>
        <pc:sldMkLst>
          <pc:docMk/>
          <pc:sldMk cId="3338408955" sldId="291"/>
        </pc:sldMkLst>
        <pc:spChg chg="del">
          <ac:chgData name="majjari ravi shankar prasa" userId="1964b22f015f23cb" providerId="LiveId" clId="{4DDDD0A5-D241-4203-96CA-0C95C3864BCA}" dt="2025-01-17T05:21:43.264" v="426" actId="21"/>
          <ac:spMkLst>
            <pc:docMk/>
            <pc:sldMk cId="3338408955" sldId="291"/>
            <ac:spMk id="2" creationId="{39E57F9C-728D-5A56-3BE3-7698419BC58D}"/>
          </ac:spMkLst>
        </pc:spChg>
        <pc:spChg chg="mod">
          <ac:chgData name="majjari ravi shankar prasa" userId="1964b22f015f23cb" providerId="LiveId" clId="{4DDDD0A5-D241-4203-96CA-0C95C3864BCA}" dt="2025-01-17T04:54:32.570" v="134" actId="20577"/>
          <ac:spMkLst>
            <pc:docMk/>
            <pc:sldMk cId="3338408955" sldId="291"/>
            <ac:spMk id="3" creationId="{49AFF135-50C1-FC69-FE48-0E0473CC77BA}"/>
          </ac:spMkLst>
        </pc:spChg>
      </pc:sldChg>
      <pc:sldChg chg="new del">
        <pc:chgData name="majjari ravi shankar prasa" userId="1964b22f015f23cb" providerId="LiveId" clId="{4DDDD0A5-D241-4203-96CA-0C95C3864BCA}" dt="2025-01-17T04:55:13.536" v="135" actId="2696"/>
        <pc:sldMkLst>
          <pc:docMk/>
          <pc:sldMk cId="572908554" sldId="292"/>
        </pc:sldMkLst>
      </pc:sldChg>
      <pc:sldChg chg="delSp modSp new mod">
        <pc:chgData name="majjari ravi shankar prasa" userId="1964b22f015f23cb" providerId="LiveId" clId="{4DDDD0A5-D241-4203-96CA-0C95C3864BCA}" dt="2025-01-17T04:59:27.172" v="184" actId="21"/>
        <pc:sldMkLst>
          <pc:docMk/>
          <pc:sldMk cId="2856950821" sldId="292"/>
        </pc:sldMkLst>
        <pc:spChg chg="del">
          <ac:chgData name="majjari ravi shankar prasa" userId="1964b22f015f23cb" providerId="LiveId" clId="{4DDDD0A5-D241-4203-96CA-0C95C3864BCA}" dt="2025-01-17T04:59:27.172" v="184" actId="21"/>
          <ac:spMkLst>
            <pc:docMk/>
            <pc:sldMk cId="2856950821" sldId="292"/>
            <ac:spMk id="2" creationId="{DD8C3923-3159-E733-E401-1929836A7D69}"/>
          </ac:spMkLst>
        </pc:spChg>
        <pc:spChg chg="mod">
          <ac:chgData name="majjari ravi shankar prasa" userId="1964b22f015f23cb" providerId="LiveId" clId="{4DDDD0A5-D241-4203-96CA-0C95C3864BCA}" dt="2025-01-17T04:59:17.705" v="183" actId="123"/>
          <ac:spMkLst>
            <pc:docMk/>
            <pc:sldMk cId="2856950821" sldId="292"/>
            <ac:spMk id="3" creationId="{0090E975-70C6-2028-14C5-E92434F580D4}"/>
          </ac:spMkLst>
        </pc:spChg>
      </pc:sldChg>
      <pc:sldChg chg="delSp modSp new mod">
        <pc:chgData name="majjari ravi shankar prasa" userId="1964b22f015f23cb" providerId="LiveId" clId="{4DDDD0A5-D241-4203-96CA-0C95C3864BCA}" dt="2025-01-17T05:01:50.278" v="208" actId="123"/>
        <pc:sldMkLst>
          <pc:docMk/>
          <pc:sldMk cId="1176130842" sldId="293"/>
        </pc:sldMkLst>
        <pc:spChg chg="del">
          <ac:chgData name="majjari ravi shankar prasa" userId="1964b22f015f23cb" providerId="LiveId" clId="{4DDDD0A5-D241-4203-96CA-0C95C3864BCA}" dt="2025-01-17T05:01:24.703" v="206" actId="21"/>
          <ac:spMkLst>
            <pc:docMk/>
            <pc:sldMk cId="1176130842" sldId="293"/>
            <ac:spMk id="2" creationId="{96E4214C-018C-66E0-DABE-6872BEB31350}"/>
          </ac:spMkLst>
        </pc:spChg>
        <pc:spChg chg="mod">
          <ac:chgData name="majjari ravi shankar prasa" userId="1964b22f015f23cb" providerId="LiveId" clId="{4DDDD0A5-D241-4203-96CA-0C95C3864BCA}" dt="2025-01-17T05:01:50.278" v="208" actId="123"/>
          <ac:spMkLst>
            <pc:docMk/>
            <pc:sldMk cId="1176130842" sldId="293"/>
            <ac:spMk id="3" creationId="{39E947B0-EC7F-2A58-71BC-AD6BEDD09A34}"/>
          </ac:spMkLst>
        </pc:spChg>
      </pc:sldChg>
      <pc:sldChg chg="addSp modSp new mod">
        <pc:chgData name="majjari ravi shankar prasa" userId="1964b22f015f23cb" providerId="LiveId" clId="{4DDDD0A5-D241-4203-96CA-0C95C3864BCA}" dt="2025-01-17T05:05:32.230" v="259" actId="20577"/>
        <pc:sldMkLst>
          <pc:docMk/>
          <pc:sldMk cId="1681455918" sldId="294"/>
        </pc:sldMkLst>
        <pc:spChg chg="mod">
          <ac:chgData name="majjari ravi shankar prasa" userId="1964b22f015f23cb" providerId="LiveId" clId="{4DDDD0A5-D241-4203-96CA-0C95C3864BCA}" dt="2025-01-17T05:03:03.613" v="252" actId="20577"/>
          <ac:spMkLst>
            <pc:docMk/>
            <pc:sldMk cId="1681455918" sldId="294"/>
            <ac:spMk id="2" creationId="{0476A1BF-4E8F-3314-193F-0F6F08A7146F}"/>
          </ac:spMkLst>
        </pc:spChg>
        <pc:spChg chg="mod">
          <ac:chgData name="majjari ravi shankar prasa" userId="1964b22f015f23cb" providerId="LiveId" clId="{4DDDD0A5-D241-4203-96CA-0C95C3864BCA}" dt="2025-01-17T05:05:32.230" v="259" actId="20577"/>
          <ac:spMkLst>
            <pc:docMk/>
            <pc:sldMk cId="1681455918" sldId="294"/>
            <ac:spMk id="3" creationId="{204ED9F9-F9E1-4944-8E1A-1A222E4043F5}"/>
          </ac:spMkLst>
        </pc:spChg>
        <pc:picChg chg="add mod">
          <ac:chgData name="majjari ravi shankar prasa" userId="1964b22f015f23cb" providerId="LiveId" clId="{4DDDD0A5-D241-4203-96CA-0C95C3864BCA}" dt="2025-01-17T05:05:08.459" v="257" actId="14100"/>
          <ac:picMkLst>
            <pc:docMk/>
            <pc:sldMk cId="1681455918" sldId="294"/>
            <ac:picMk id="5" creationId="{F3610586-2D51-EF0D-F1B6-837D9D9EC58F}"/>
          </ac:picMkLst>
        </pc:picChg>
      </pc:sldChg>
      <pc:sldChg chg="delSp modSp new mod">
        <pc:chgData name="majjari ravi shankar prasa" userId="1964b22f015f23cb" providerId="LiveId" clId="{4DDDD0A5-D241-4203-96CA-0C95C3864BCA}" dt="2025-01-17T05:08:15.452" v="288" actId="5793"/>
        <pc:sldMkLst>
          <pc:docMk/>
          <pc:sldMk cId="2054346053" sldId="295"/>
        </pc:sldMkLst>
        <pc:spChg chg="del">
          <ac:chgData name="majjari ravi shankar prasa" userId="1964b22f015f23cb" providerId="LiveId" clId="{4DDDD0A5-D241-4203-96CA-0C95C3864BCA}" dt="2025-01-17T05:05:48.482" v="260" actId="21"/>
          <ac:spMkLst>
            <pc:docMk/>
            <pc:sldMk cId="2054346053" sldId="295"/>
            <ac:spMk id="2" creationId="{F2E9F4BF-D244-1ACC-AFC1-BE3656CB6817}"/>
          </ac:spMkLst>
        </pc:spChg>
        <pc:spChg chg="mod">
          <ac:chgData name="majjari ravi shankar prasa" userId="1964b22f015f23cb" providerId="LiveId" clId="{4DDDD0A5-D241-4203-96CA-0C95C3864BCA}" dt="2025-01-17T05:08:15.452" v="288" actId="5793"/>
          <ac:spMkLst>
            <pc:docMk/>
            <pc:sldMk cId="2054346053" sldId="295"/>
            <ac:spMk id="3" creationId="{02F553EB-FACA-F79A-28D4-2C32C571B1CE}"/>
          </ac:spMkLst>
        </pc:spChg>
      </pc:sldChg>
      <pc:sldChg chg="addSp modSp new mod">
        <pc:chgData name="majjari ravi shankar prasa" userId="1964b22f015f23cb" providerId="LiveId" clId="{4DDDD0A5-D241-4203-96CA-0C95C3864BCA}" dt="2025-01-17T05:10:18.842" v="317" actId="14100"/>
        <pc:sldMkLst>
          <pc:docMk/>
          <pc:sldMk cId="3832061075" sldId="296"/>
        </pc:sldMkLst>
        <pc:spChg chg="mod">
          <ac:chgData name="majjari ravi shankar prasa" userId="1964b22f015f23cb" providerId="LiveId" clId="{4DDDD0A5-D241-4203-96CA-0C95C3864BCA}" dt="2025-01-17T05:08:58.842" v="309" actId="20577"/>
          <ac:spMkLst>
            <pc:docMk/>
            <pc:sldMk cId="3832061075" sldId="296"/>
            <ac:spMk id="2" creationId="{75CBA83B-8E49-E1AC-DDFE-CBDC26141F64}"/>
          </ac:spMkLst>
        </pc:spChg>
        <pc:spChg chg="mod">
          <ac:chgData name="majjari ravi shankar prasa" userId="1964b22f015f23cb" providerId="LiveId" clId="{4DDDD0A5-D241-4203-96CA-0C95C3864BCA}" dt="2025-01-17T05:10:04.928" v="315" actId="20577"/>
          <ac:spMkLst>
            <pc:docMk/>
            <pc:sldMk cId="3832061075" sldId="296"/>
            <ac:spMk id="3" creationId="{78672234-9CE7-2CD4-92BB-A95C38CD6C21}"/>
          </ac:spMkLst>
        </pc:spChg>
        <pc:picChg chg="add mod">
          <ac:chgData name="majjari ravi shankar prasa" userId="1964b22f015f23cb" providerId="LiveId" clId="{4DDDD0A5-D241-4203-96CA-0C95C3864BCA}" dt="2025-01-17T05:10:18.842" v="317" actId="14100"/>
          <ac:picMkLst>
            <pc:docMk/>
            <pc:sldMk cId="3832061075" sldId="296"/>
            <ac:picMk id="5" creationId="{88C7D4F4-C947-CB9B-95A2-4FC668D33E96}"/>
          </ac:picMkLst>
        </pc:picChg>
      </pc:sldChg>
      <pc:sldChg chg="delSp modSp new mod">
        <pc:chgData name="majjari ravi shankar prasa" userId="1964b22f015f23cb" providerId="LiveId" clId="{4DDDD0A5-D241-4203-96CA-0C95C3864BCA}" dt="2025-01-17T05:12:57.316" v="343"/>
        <pc:sldMkLst>
          <pc:docMk/>
          <pc:sldMk cId="2797149581" sldId="297"/>
        </pc:sldMkLst>
        <pc:spChg chg="del">
          <ac:chgData name="majjari ravi shankar prasa" userId="1964b22f015f23cb" providerId="LiveId" clId="{4DDDD0A5-D241-4203-96CA-0C95C3864BCA}" dt="2025-01-17T05:12:13.130" v="335" actId="21"/>
          <ac:spMkLst>
            <pc:docMk/>
            <pc:sldMk cId="2797149581" sldId="297"/>
            <ac:spMk id="2" creationId="{99CD3476-F14F-CFE8-B83B-C47B29E02213}"/>
          </ac:spMkLst>
        </pc:spChg>
        <pc:spChg chg="mod">
          <ac:chgData name="majjari ravi shankar prasa" userId="1964b22f015f23cb" providerId="LiveId" clId="{4DDDD0A5-D241-4203-96CA-0C95C3864BCA}" dt="2025-01-17T05:12:57.316" v="343"/>
          <ac:spMkLst>
            <pc:docMk/>
            <pc:sldMk cId="2797149581" sldId="297"/>
            <ac:spMk id="3" creationId="{32F54E0F-273B-6AE0-3833-7EACB06271B9}"/>
          </ac:spMkLst>
        </pc:spChg>
      </pc:sldChg>
      <pc:sldChg chg="addSp delSp modSp new mod">
        <pc:chgData name="majjari ravi shankar prasa" userId="1964b22f015f23cb" providerId="LiveId" clId="{4DDDD0A5-D241-4203-96CA-0C95C3864BCA}" dt="2025-01-17T05:13:59.507" v="348" actId="21"/>
        <pc:sldMkLst>
          <pc:docMk/>
          <pc:sldMk cId="2853569723" sldId="298"/>
        </pc:sldMkLst>
        <pc:spChg chg="del">
          <ac:chgData name="majjari ravi shankar prasa" userId="1964b22f015f23cb" providerId="LiveId" clId="{4DDDD0A5-D241-4203-96CA-0C95C3864BCA}" dt="2025-01-17T05:13:59.507" v="348" actId="21"/>
          <ac:spMkLst>
            <pc:docMk/>
            <pc:sldMk cId="2853569723" sldId="298"/>
            <ac:spMk id="2" creationId="{039F7D8A-1AE2-396D-4B79-C23FADE25A7B}"/>
          </ac:spMkLst>
        </pc:spChg>
        <pc:picChg chg="add mod">
          <ac:chgData name="majjari ravi shankar prasa" userId="1964b22f015f23cb" providerId="LiveId" clId="{4DDDD0A5-D241-4203-96CA-0C95C3864BCA}" dt="2025-01-17T05:13:53.089" v="347" actId="14100"/>
          <ac:picMkLst>
            <pc:docMk/>
            <pc:sldMk cId="2853569723" sldId="298"/>
            <ac:picMk id="5" creationId="{4E85B48D-97A3-78B9-0027-B8B9ABBC3C30}"/>
          </ac:picMkLst>
        </pc:picChg>
      </pc:sldChg>
      <pc:sldChg chg="delSp modSp new mod">
        <pc:chgData name="majjari ravi shankar prasa" userId="1964b22f015f23cb" providerId="LiveId" clId="{4DDDD0A5-D241-4203-96CA-0C95C3864BCA}" dt="2025-01-17T05:16:08.201" v="355" actId="123"/>
        <pc:sldMkLst>
          <pc:docMk/>
          <pc:sldMk cId="1260900911" sldId="299"/>
        </pc:sldMkLst>
        <pc:spChg chg="del">
          <ac:chgData name="majjari ravi shankar prasa" userId="1964b22f015f23cb" providerId="LiveId" clId="{4DDDD0A5-D241-4203-96CA-0C95C3864BCA}" dt="2025-01-17T05:14:44.477" v="350" actId="21"/>
          <ac:spMkLst>
            <pc:docMk/>
            <pc:sldMk cId="1260900911" sldId="299"/>
            <ac:spMk id="2" creationId="{79A20E0B-DB86-37F7-7C11-2024F96FA244}"/>
          </ac:spMkLst>
        </pc:spChg>
        <pc:spChg chg="mod">
          <ac:chgData name="majjari ravi shankar prasa" userId="1964b22f015f23cb" providerId="LiveId" clId="{4DDDD0A5-D241-4203-96CA-0C95C3864BCA}" dt="2025-01-17T05:16:08.201" v="355" actId="123"/>
          <ac:spMkLst>
            <pc:docMk/>
            <pc:sldMk cId="1260900911" sldId="299"/>
            <ac:spMk id="3" creationId="{42CB18C4-ADE4-7624-C0FA-61754456DB73}"/>
          </ac:spMkLst>
        </pc:spChg>
      </pc:sldChg>
      <pc:sldChg chg="addSp modSp new mod">
        <pc:chgData name="majjari ravi shankar prasa" userId="1964b22f015f23cb" providerId="LiveId" clId="{4DDDD0A5-D241-4203-96CA-0C95C3864BCA}" dt="2025-01-17T05:20:13.775" v="424" actId="14100"/>
        <pc:sldMkLst>
          <pc:docMk/>
          <pc:sldMk cId="1101911596" sldId="300"/>
        </pc:sldMkLst>
        <pc:spChg chg="mod">
          <ac:chgData name="majjari ravi shankar prasa" userId="1964b22f015f23cb" providerId="LiveId" clId="{4DDDD0A5-D241-4203-96CA-0C95C3864BCA}" dt="2025-01-17T05:19:27.303" v="416" actId="20577"/>
          <ac:spMkLst>
            <pc:docMk/>
            <pc:sldMk cId="1101911596" sldId="300"/>
            <ac:spMk id="2" creationId="{C0C9CA53-9108-FF9B-E19F-03B2FF6DA0E6}"/>
          </ac:spMkLst>
        </pc:spChg>
        <pc:spChg chg="mod">
          <ac:chgData name="majjari ravi shankar prasa" userId="1964b22f015f23cb" providerId="LiveId" clId="{4DDDD0A5-D241-4203-96CA-0C95C3864BCA}" dt="2025-01-17T05:20:01.104" v="422" actId="20577"/>
          <ac:spMkLst>
            <pc:docMk/>
            <pc:sldMk cId="1101911596" sldId="300"/>
            <ac:spMk id="3" creationId="{991E521C-2D2D-4E5B-1403-4E6065763BB6}"/>
          </ac:spMkLst>
        </pc:spChg>
        <pc:picChg chg="add mod">
          <ac:chgData name="majjari ravi shankar prasa" userId="1964b22f015f23cb" providerId="LiveId" clId="{4DDDD0A5-D241-4203-96CA-0C95C3864BCA}" dt="2025-01-17T05:20:13.775" v="424" actId="14100"/>
          <ac:picMkLst>
            <pc:docMk/>
            <pc:sldMk cId="1101911596" sldId="300"/>
            <ac:picMk id="5" creationId="{F0E3D12A-606D-4DA2-4824-D059C9A6A400}"/>
          </ac:picMkLst>
        </pc:picChg>
      </pc:sldChg>
      <pc:sldChg chg="modSp new mod">
        <pc:chgData name="majjari ravi shankar prasa" userId="1964b22f015f23cb" providerId="LiveId" clId="{4DDDD0A5-D241-4203-96CA-0C95C3864BCA}" dt="2025-01-17T05:40:01.629" v="1813" actId="20577"/>
        <pc:sldMkLst>
          <pc:docMk/>
          <pc:sldMk cId="3513843145" sldId="301"/>
        </pc:sldMkLst>
        <pc:spChg chg="mod">
          <ac:chgData name="majjari ravi shankar prasa" userId="1964b22f015f23cb" providerId="LiveId" clId="{4DDDD0A5-D241-4203-96CA-0C95C3864BCA}" dt="2025-01-17T05:25:30.564" v="479" actId="20577"/>
          <ac:spMkLst>
            <pc:docMk/>
            <pc:sldMk cId="3513843145" sldId="301"/>
            <ac:spMk id="2" creationId="{30593650-9880-CCDD-49A8-A694BC36087F}"/>
          </ac:spMkLst>
        </pc:spChg>
        <pc:spChg chg="mod">
          <ac:chgData name="majjari ravi shankar prasa" userId="1964b22f015f23cb" providerId="LiveId" clId="{4DDDD0A5-D241-4203-96CA-0C95C3864BCA}" dt="2025-01-17T05:40:01.629" v="1813" actId="20577"/>
          <ac:spMkLst>
            <pc:docMk/>
            <pc:sldMk cId="3513843145" sldId="301"/>
            <ac:spMk id="3" creationId="{092D77E3-A795-E497-5A8D-EBD99A3D1F3B}"/>
          </ac:spMkLst>
        </pc:spChg>
      </pc:sldChg>
      <pc:sldChg chg="modSp new del mod">
        <pc:chgData name="majjari ravi shankar prasa" userId="1964b22f015f23cb" providerId="LiveId" clId="{4DDDD0A5-D241-4203-96CA-0C95C3864BCA}" dt="2025-01-17T05:40:15.924" v="1814" actId="2696"/>
        <pc:sldMkLst>
          <pc:docMk/>
          <pc:sldMk cId="2244576442" sldId="302"/>
        </pc:sldMkLst>
        <pc:spChg chg="mod">
          <ac:chgData name="majjari ravi shankar prasa" userId="1964b22f015f23cb" providerId="LiveId" clId="{4DDDD0A5-D241-4203-96CA-0C95C3864BCA}" dt="2025-01-17T05:34:26.639" v="1268" actId="20577"/>
          <ac:spMkLst>
            <pc:docMk/>
            <pc:sldMk cId="2244576442" sldId="302"/>
            <ac:spMk id="3" creationId="{E447C3D6-0A02-23A1-82C8-E151030CDA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PSCS222-BLOCKCHAIN FOR THE GOVERNMENT TO BE ABLE TO TRACK THE ORIGIN AND DESTINATION OF PRODUCT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CBC-04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932724661"/>
              </p:ext>
            </p:extLst>
          </p:nvPr>
        </p:nvGraphicFramePr>
        <p:xfrm>
          <a:off x="553347" y="243840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26035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60350">
                <a:tc>
                  <a:txBody>
                    <a:bodyPr/>
                    <a:lstStyle/>
                    <a:p>
                      <a:pPr marL="0" marR="0" lvl="0" indent="0" algn="ctr" rtl="0">
                        <a:spcBef>
                          <a:spcPts val="0"/>
                        </a:spcBef>
                        <a:spcAft>
                          <a:spcPts val="0"/>
                        </a:spcAft>
                        <a:buFont typeface="+mj-lt"/>
                        <a:buNone/>
                      </a:pPr>
                      <a:r>
                        <a:rPr lang="en-US" sz="1800" u="none" strike="noStrike" cap="none" dirty="0">
                          <a:solidFill>
                            <a:schemeClr val="tx1">
                              <a:lumMod val="95000"/>
                              <a:lumOff val="5000"/>
                            </a:schemeClr>
                          </a:solidFill>
                        </a:rPr>
                        <a:t>20211CBC0019</a:t>
                      </a:r>
                      <a:endParaRPr sz="1800" u="none" strike="noStrike" cap="none" dirty="0">
                        <a:solidFill>
                          <a:schemeClr val="tx1">
                            <a:lumMod val="95000"/>
                            <a:lumOff val="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M.RAVI SHANKAR PRASAD</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60350">
                <a:tc>
                  <a:txBody>
                    <a:bodyPr/>
                    <a:lstStyle/>
                    <a:p>
                      <a:pPr marL="0" marR="0" lvl="0" indent="0" algn="ctr" rtl="0">
                        <a:spcBef>
                          <a:spcPts val="0"/>
                        </a:spcBef>
                        <a:spcAft>
                          <a:spcPts val="0"/>
                        </a:spcAft>
                        <a:buNone/>
                      </a:pPr>
                      <a:r>
                        <a:rPr lang="en-US" sz="1800" u="none" strike="noStrike" cap="none" dirty="0"/>
                        <a:t>20211CBC0060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CHIGULLA NAGAPAVAN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60350">
                <a:tc>
                  <a:txBody>
                    <a:bodyPr/>
                    <a:lstStyle/>
                    <a:p>
                      <a:pPr marL="0" marR="0" lvl="0" indent="0" algn="ctr" rtl="0">
                        <a:spcBef>
                          <a:spcPts val="0"/>
                        </a:spcBef>
                        <a:spcAft>
                          <a:spcPts val="0"/>
                        </a:spcAft>
                        <a:buNone/>
                      </a:pPr>
                      <a:r>
                        <a:rPr lang="en-US" sz="1800" u="none" strike="noStrike" cap="none" dirty="0"/>
                        <a:t>20211CBC0017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NAGESH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60350">
                <a:tc>
                  <a:txBody>
                    <a:bodyPr/>
                    <a:lstStyle/>
                    <a:p>
                      <a:pPr marL="0" marR="0" lvl="0" indent="0" algn="ctr" rtl="0">
                        <a:spcBef>
                          <a:spcPts val="0"/>
                        </a:spcBef>
                        <a:spcAft>
                          <a:spcPts val="0"/>
                        </a:spcAft>
                        <a:buNone/>
                      </a:pPr>
                      <a:r>
                        <a:rPr lang="en-US" sz="1800" u="none" strike="noStrike" cap="none" dirty="0"/>
                        <a:t>20211CBC0034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P.AKSHAY KUMAR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6035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ARSHIYA LUBNA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VIVA-VOCE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PRAVINTHA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SUMA GOWDA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9D72D4-DD26-AF36-7D76-577CEC61D77C}"/>
              </a:ext>
            </a:extLst>
          </p:cNvPr>
          <p:cNvSpPr>
            <a:spLocks noGrp="1"/>
          </p:cNvSpPr>
          <p:nvPr>
            <p:ph type="body" idx="1"/>
          </p:nvPr>
        </p:nvSpPr>
        <p:spPr/>
        <p:txBody>
          <a:bodyPr/>
          <a:lstStyle/>
          <a:p>
            <a:pPr marL="76200" indent="0" algn="just">
              <a:buNone/>
            </a:pPr>
            <a:r>
              <a:rPr lang="en-US" b="1" dirty="0"/>
              <a:t>2. Data Privacy and Security: </a:t>
            </a:r>
          </a:p>
          <a:p>
            <a:pPr marL="76200" indent="0" algn="just">
              <a:buNone/>
            </a:pPr>
            <a:r>
              <a:rPr lang="en-US" dirty="0"/>
              <a:t>Although blockchain is inherently transparent and immutable, balancing data transparency with privacy is difficult. Most methods currently in place do not offer robust privacy-preserving mechanisms that are essential to protect sensitive information in government supply chains.</a:t>
            </a:r>
          </a:p>
          <a:p>
            <a:pPr marL="76200" indent="0" algn="just">
              <a:buNone/>
            </a:pPr>
            <a:endParaRPr lang="en-US" dirty="0"/>
          </a:p>
          <a:p>
            <a:pPr marL="76200" indent="0" algn="just">
              <a:buNone/>
            </a:pPr>
            <a:r>
              <a:rPr lang="en-US" b="1" dirty="0"/>
              <a:t>3. High Deployment and Maintenance Costs:</a:t>
            </a:r>
          </a:p>
          <a:p>
            <a:pPr marL="76200" indent="0" algn="just">
              <a:buNone/>
            </a:pPr>
            <a:r>
              <a:rPr lang="en-US" dirty="0"/>
              <a:t>The financial implications of the cost of setting up and maintaining blockchain infrastructure are usually quite high. Most of the current solutions are not cost-friendly; hence adoption becomes challenging, particularly for developing nations' governments. </a:t>
            </a:r>
          </a:p>
        </p:txBody>
      </p:sp>
    </p:spTree>
    <p:extLst>
      <p:ext uri="{BB962C8B-B14F-4D97-AF65-F5344CB8AC3E}">
        <p14:creationId xmlns:p14="http://schemas.microsoft.com/office/powerpoint/2010/main" val="309565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AFF135-50C1-FC69-FE48-0E0473CC77BA}"/>
              </a:ext>
            </a:extLst>
          </p:cNvPr>
          <p:cNvSpPr>
            <a:spLocks noGrp="1"/>
          </p:cNvSpPr>
          <p:nvPr>
            <p:ph type="body" idx="1"/>
          </p:nvPr>
        </p:nvSpPr>
        <p:spPr/>
        <p:txBody>
          <a:bodyPr/>
          <a:lstStyle/>
          <a:p>
            <a:pPr marL="76200" indent="0" algn="just">
              <a:buNone/>
            </a:pPr>
            <a:r>
              <a:rPr lang="en-US" b="1" dirty="0"/>
              <a:t>4. Traceability of Complex Supply Chains: </a:t>
            </a:r>
          </a:p>
          <a:p>
            <a:pPr marL="76200" indent="0" algn="just">
              <a:buNone/>
            </a:pPr>
            <a:r>
              <a:rPr lang="en-US" dirty="0"/>
              <a:t>A complex supply chain may consist of multiple tiers of suppliers. It becomes quite challenging to have complete traceability in such chains. Most existing blockchain solutions do not offer sufficient granular visibility across all the layers of a supply chain.</a:t>
            </a:r>
          </a:p>
          <a:p>
            <a:pPr marL="76200" indent="0" algn="just">
              <a:buNone/>
            </a:pPr>
            <a:endParaRPr lang="en-US" dirty="0"/>
          </a:p>
          <a:p>
            <a:pPr marL="76200" indent="0" algn="just">
              <a:buNone/>
            </a:pPr>
            <a:r>
              <a:rPr lang="en-US" b="1" dirty="0"/>
              <a:t>5. Stakeholder Adoption and Incentives:</a:t>
            </a:r>
          </a:p>
          <a:p>
            <a:pPr marL="76200" indent="0" algn="just">
              <a:buNone/>
            </a:pPr>
            <a:r>
              <a:rPr lang="en-US" dirty="0"/>
              <a:t>Effective implementation requires all stakeholders, but current methods do not sufficiently incentivize participation or tackle the resistance to the adoption of new technologies.</a:t>
            </a:r>
          </a:p>
        </p:txBody>
      </p:sp>
    </p:spTree>
    <p:extLst>
      <p:ext uri="{BB962C8B-B14F-4D97-AF65-F5344CB8AC3E}">
        <p14:creationId xmlns:p14="http://schemas.microsoft.com/office/powerpoint/2010/main" val="333840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9B38-C365-09D7-D8C7-A8F3E16F6987}"/>
              </a:ext>
            </a:extLst>
          </p:cNvPr>
          <p:cNvSpPr>
            <a:spLocks noGrp="1"/>
          </p:cNvSpPr>
          <p:nvPr>
            <p:ph type="title"/>
          </p:nvPr>
        </p:nvSpPr>
        <p:spPr/>
        <p:txBody>
          <a:bodyPr/>
          <a:lstStyle/>
          <a:p>
            <a:r>
              <a:rPr lang="en-GB" dirty="0"/>
              <a:t>Proposed Methodology</a:t>
            </a:r>
            <a:endParaRPr lang="en-IN" dirty="0"/>
          </a:p>
        </p:txBody>
      </p:sp>
      <p:sp>
        <p:nvSpPr>
          <p:cNvPr id="3" name="Text Placeholder 2">
            <a:extLst>
              <a:ext uri="{FF2B5EF4-FFF2-40B4-BE49-F238E27FC236}">
                <a16:creationId xmlns:a16="http://schemas.microsoft.com/office/drawing/2014/main" id="{7E178031-70C8-562D-65E8-5D4599C4BBF2}"/>
              </a:ext>
            </a:extLst>
          </p:cNvPr>
          <p:cNvSpPr>
            <a:spLocks noGrp="1"/>
          </p:cNvSpPr>
          <p:nvPr>
            <p:ph type="body" idx="1"/>
          </p:nvPr>
        </p:nvSpPr>
        <p:spPr>
          <a:xfrm>
            <a:off x="812800" y="1248697"/>
            <a:ext cx="10415639" cy="4650658"/>
          </a:xfrm>
        </p:spPr>
        <p:txBody>
          <a:bodyPr>
            <a:normAutofit/>
          </a:bodyPr>
          <a:lstStyle/>
          <a:p>
            <a:pPr marL="76200" indent="0" algn="just">
              <a:buNone/>
            </a:pPr>
            <a:r>
              <a:rPr lang="en-US" sz="2800" dirty="0">
                <a:latin typeface="Cambria" panose="02040503050406030204" pitchFamily="18" charset="0"/>
                <a:ea typeface="Cambria" panose="02040503050406030204" pitchFamily="18" charset="0"/>
              </a:rPr>
              <a:t>The proposed method leverages blockchain technology to create a decentralized, transparent, and tamper-proof system for tracking the origin and destination of products. By using smart contracts and distributed ledger technology, the system ensures real-time updates and secure record-keeping across all stakeholders in the supply chain </a:t>
            </a:r>
            <a:endParaRPr lang="en-IN" sz="2800" dirty="0">
              <a:latin typeface="Cambria" panose="02040503050406030204" pitchFamily="18" charset="0"/>
              <a:ea typeface="Cambria" panose="02040503050406030204" pitchFamily="18" charset="0"/>
            </a:endParaRPr>
          </a:p>
        </p:txBody>
      </p:sp>
      <p:pic>
        <p:nvPicPr>
          <p:cNvPr id="2050" name="Picture 2" descr="Blockchain Development Services Provider Assessment Model for a Logistics  Organizations">
            <a:extLst>
              <a:ext uri="{FF2B5EF4-FFF2-40B4-BE49-F238E27FC236}">
                <a16:creationId xmlns:a16="http://schemas.microsoft.com/office/drawing/2014/main" id="{EAF258EA-0F12-2C06-01DA-09036BE3C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510" y="3736259"/>
            <a:ext cx="4909096" cy="2721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76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48CF8E-C79B-13D5-9552-E1FDFB52330B}"/>
              </a:ext>
            </a:extLst>
          </p:cNvPr>
          <p:cNvSpPr>
            <a:spLocks noGrp="1"/>
          </p:cNvSpPr>
          <p:nvPr>
            <p:ph type="body" idx="1"/>
          </p:nvPr>
        </p:nvSpPr>
        <p:spPr/>
        <p:txBody>
          <a:bodyPr/>
          <a:lstStyle/>
          <a:p>
            <a:pPr marL="76200" indent="0" algn="just">
              <a:buNone/>
            </a:pPr>
            <a:r>
              <a:rPr lang="en-US" b="1" dirty="0"/>
              <a:t>1. Data Collection and Onboarding:</a:t>
            </a:r>
          </a:p>
          <a:p>
            <a:pPr marL="76200" indent="0" algn="just">
              <a:buNone/>
            </a:pPr>
            <a:r>
              <a:rPr lang="en-US" dirty="0"/>
              <a:t>All the stakeholders in the supply chain, including manufacturers, suppliers, distributors, retailers, and regulatory bodies, will be registered and authenticated on the blockchain network. IoT devices, RFID tags, and QR codes will be deployed for real-time data collection and integration.</a:t>
            </a:r>
          </a:p>
          <a:p>
            <a:pPr marL="76200" indent="0" algn="just">
              <a:buNone/>
            </a:pPr>
            <a:endParaRPr lang="en-US" b="1" dirty="0"/>
          </a:p>
          <a:p>
            <a:pPr marL="76200" indent="0" algn="just">
              <a:buNone/>
            </a:pPr>
            <a:r>
              <a:rPr lang="en-US" b="1" dirty="0"/>
              <a:t>2. Data Privacy and Security: </a:t>
            </a:r>
          </a:p>
          <a:p>
            <a:pPr marL="76200" indent="0" algn="just">
              <a:buNone/>
            </a:pPr>
            <a:r>
              <a:rPr lang="en-US" dirty="0"/>
              <a:t>Advanced cryptographic techniques, such as zero-knowledge proofs (ZKPs), will be applied to protect sensitive information while allowing transparency. The mechanisms of access control will ensure that only authorized entities can view certain data.</a:t>
            </a:r>
          </a:p>
        </p:txBody>
      </p:sp>
    </p:spTree>
    <p:extLst>
      <p:ext uri="{BB962C8B-B14F-4D97-AF65-F5344CB8AC3E}">
        <p14:creationId xmlns:p14="http://schemas.microsoft.com/office/powerpoint/2010/main" val="375064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90E975-70C6-2028-14C5-E92434F580D4}"/>
              </a:ext>
            </a:extLst>
          </p:cNvPr>
          <p:cNvSpPr>
            <a:spLocks noGrp="1"/>
          </p:cNvSpPr>
          <p:nvPr>
            <p:ph type="body" idx="1"/>
          </p:nvPr>
        </p:nvSpPr>
        <p:spPr/>
        <p:txBody>
          <a:bodyPr/>
          <a:lstStyle/>
          <a:p>
            <a:pPr marL="76200" indent="0" algn="just">
              <a:buNone/>
            </a:pPr>
            <a:r>
              <a:rPr lang="en-US" b="1" dirty="0"/>
              <a:t>3. Product Lifecycle Tracking: </a:t>
            </a:r>
          </a:p>
          <a:p>
            <a:pPr marL="76200" indent="0" algn="just">
              <a:buNone/>
            </a:pPr>
            <a:r>
              <a:rPr lang="en-US" dirty="0"/>
              <a:t>Every product will carry a unique digital identity that can be associated with its source and destination information. The blockchain will contain immutable entries about the lifetime of the product, such as manufacturing information, transportation routes, storage conditions, and final delivery.</a:t>
            </a:r>
          </a:p>
          <a:p>
            <a:pPr marL="76200" indent="0" algn="just">
              <a:buNone/>
            </a:pPr>
            <a:endParaRPr lang="en-US" dirty="0"/>
          </a:p>
          <a:p>
            <a:pPr marL="76200" indent="0" algn="just">
              <a:buNone/>
            </a:pPr>
            <a:r>
              <a:rPr lang="en-US" b="1" dirty="0"/>
              <a:t>4. Scalability and Performance Optimization: </a:t>
            </a:r>
          </a:p>
          <a:p>
            <a:pPr marL="76200" indent="0" algn="just">
              <a:buNone/>
            </a:pPr>
            <a:r>
              <a:rPr lang="en-US" dirty="0"/>
              <a:t>Sidechains or sharding techniques will be applied to manage a high transaction load with no performance compromise. The techniques will allow the system to scale as the network expands.</a:t>
            </a:r>
          </a:p>
        </p:txBody>
      </p:sp>
    </p:spTree>
    <p:extLst>
      <p:ext uri="{BB962C8B-B14F-4D97-AF65-F5344CB8AC3E}">
        <p14:creationId xmlns:p14="http://schemas.microsoft.com/office/powerpoint/2010/main" val="285695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D2C0-1E0D-1ACB-C20E-05AC6FB74D0A}"/>
              </a:ext>
            </a:extLst>
          </p:cNvPr>
          <p:cNvSpPr>
            <a:spLocks noGrp="1"/>
          </p:cNvSpPr>
          <p:nvPr>
            <p:ph type="title"/>
          </p:nvPr>
        </p:nvSpPr>
        <p:spPr/>
        <p:txBody>
          <a:bodyPr/>
          <a:lstStyle/>
          <a:p>
            <a:r>
              <a:rPr lang="en-GB" dirty="0"/>
              <a:t>Objectives</a:t>
            </a:r>
            <a:endParaRPr lang="en-IN" dirty="0"/>
          </a:p>
        </p:txBody>
      </p:sp>
      <p:sp>
        <p:nvSpPr>
          <p:cNvPr id="3" name="Text Placeholder 2">
            <a:extLst>
              <a:ext uri="{FF2B5EF4-FFF2-40B4-BE49-F238E27FC236}">
                <a16:creationId xmlns:a16="http://schemas.microsoft.com/office/drawing/2014/main" id="{596217FA-720A-A7B3-811E-C22C06826FC9}"/>
              </a:ext>
            </a:extLst>
          </p:cNvPr>
          <p:cNvSpPr>
            <a:spLocks noGrp="1"/>
          </p:cNvSpPr>
          <p:nvPr>
            <p:ph type="body" idx="1"/>
          </p:nvPr>
        </p:nvSpPr>
        <p:spPr/>
        <p:txBody>
          <a:bodyPr/>
          <a:lstStyle/>
          <a:p>
            <a:pPr algn="just"/>
            <a:r>
              <a:rPr lang="en-US" dirty="0"/>
              <a:t>The objectives of the project are to develop a blockchain-based system that enables the government to accurately track the origin and destination of products in real time. </a:t>
            </a:r>
          </a:p>
          <a:p>
            <a:pPr marL="76200" indent="0" algn="just">
              <a:buNone/>
            </a:pPr>
            <a:endParaRPr lang="en-US" dirty="0"/>
          </a:p>
          <a:p>
            <a:pPr algn="just"/>
            <a:r>
              <a:rPr lang="en-US" dirty="0"/>
              <a:t>It aims to enhance supply chain transparency by providing an immutable and secure record of product movements, ensuring compliance with regulations</a:t>
            </a:r>
          </a:p>
          <a:p>
            <a:pPr marL="76200" indent="0" algn="just">
              <a:buNone/>
            </a:pPr>
            <a:endParaRPr lang="en-US" dirty="0"/>
          </a:p>
          <a:p>
            <a:pPr algn="just"/>
            <a:r>
              <a:rPr lang="en-US" dirty="0"/>
              <a:t>Additionally, it seeks to streamline communication between stakeholders, improve data accuracy, and facilitate faster, more informed decision-making in government oversight.</a:t>
            </a:r>
            <a:endParaRPr lang="en-IN" dirty="0"/>
          </a:p>
        </p:txBody>
      </p:sp>
    </p:spTree>
    <p:extLst>
      <p:ext uri="{BB962C8B-B14F-4D97-AF65-F5344CB8AC3E}">
        <p14:creationId xmlns:p14="http://schemas.microsoft.com/office/powerpoint/2010/main" val="329145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E947B0-EC7F-2A58-71BC-AD6BEDD09A34}"/>
              </a:ext>
            </a:extLst>
          </p:cNvPr>
          <p:cNvSpPr>
            <a:spLocks noGrp="1"/>
          </p:cNvSpPr>
          <p:nvPr>
            <p:ph type="body" idx="1"/>
          </p:nvPr>
        </p:nvSpPr>
        <p:spPr>
          <a:xfrm>
            <a:off x="812800" y="1239254"/>
            <a:ext cx="10668000" cy="4953000"/>
          </a:xfrm>
        </p:spPr>
        <p:txBody>
          <a:bodyPr>
            <a:normAutofit lnSpcReduction="10000"/>
          </a:bodyPr>
          <a:lstStyle/>
          <a:p>
            <a:pPr marL="533400" indent="-457200" algn="just">
              <a:buAutoNum type="arabicPeriod"/>
            </a:pPr>
            <a:r>
              <a:rPr lang="en-US" b="1" dirty="0"/>
              <a:t>Data Security Strengthening: </a:t>
            </a:r>
          </a:p>
          <a:p>
            <a:pPr marL="76200" indent="0" algn="just">
              <a:buNone/>
            </a:pPr>
            <a:r>
              <a:rPr lang="en-US" dirty="0"/>
              <a:t>Advanced methods of cryptography will be applied towards the safety of data in storage on the blockchain. Techniques for hash functions, digital signatures, and zero knowledge proofs will protect sensitive information while concurrently allowing authorized users to be kept in the picture. Data breaches and unauthorized tampering would be impossible.</a:t>
            </a:r>
          </a:p>
          <a:p>
            <a:pPr marL="76200" indent="0" algn="just">
              <a:buNone/>
            </a:pPr>
            <a:endParaRPr lang="en-US" b="1" dirty="0"/>
          </a:p>
          <a:p>
            <a:pPr marL="76200" indent="0" algn="just">
              <a:buNone/>
            </a:pPr>
            <a:r>
              <a:rPr lang="en-US" b="1" dirty="0"/>
              <a:t>2. Scalability for Nationwide Deployment:</a:t>
            </a:r>
          </a:p>
          <a:p>
            <a:pPr marL="76200" indent="0" algn="just">
              <a:buNone/>
            </a:pPr>
            <a:r>
              <a:rPr lang="en-US" dirty="0"/>
              <a:t>The blockchain solution shall use sharding or sidechains to handle a growing number of transactions and participants. Therefore, the system will be very fast and reliable as it is scaled up into nationwide or global supply chains.</a:t>
            </a:r>
          </a:p>
        </p:txBody>
      </p:sp>
    </p:spTree>
    <p:extLst>
      <p:ext uri="{BB962C8B-B14F-4D97-AF65-F5344CB8AC3E}">
        <p14:creationId xmlns:p14="http://schemas.microsoft.com/office/powerpoint/2010/main" val="1176130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A1BF-4E8F-3314-193F-0F6F08A7146F}"/>
              </a:ext>
            </a:extLst>
          </p:cNvPr>
          <p:cNvSpPr>
            <a:spLocks noGrp="1"/>
          </p:cNvSpPr>
          <p:nvPr>
            <p:ph type="title"/>
          </p:nvPr>
        </p:nvSpPr>
        <p:spPr/>
        <p:txBody>
          <a:bodyPr/>
          <a:lstStyle/>
          <a:p>
            <a:r>
              <a:rPr lang="en-US" dirty="0"/>
              <a:t>System Design and Implementation</a:t>
            </a:r>
          </a:p>
        </p:txBody>
      </p:sp>
      <p:sp>
        <p:nvSpPr>
          <p:cNvPr id="3" name="Text Placeholder 2">
            <a:extLst>
              <a:ext uri="{FF2B5EF4-FFF2-40B4-BE49-F238E27FC236}">
                <a16:creationId xmlns:a16="http://schemas.microsoft.com/office/drawing/2014/main" id="{204ED9F9-F9E1-4944-8E1A-1A222E4043F5}"/>
              </a:ext>
            </a:extLst>
          </p:cNvPr>
          <p:cNvSpPr>
            <a:spLocks noGrp="1"/>
          </p:cNvSpPr>
          <p:nvPr>
            <p:ph type="body" idx="1"/>
          </p:nvPr>
        </p:nvSpPr>
        <p:spPr/>
        <p:txBody>
          <a:bodyPr/>
          <a:lstStyle/>
          <a:p>
            <a:pPr marL="76200" indent="0">
              <a:buNone/>
            </a:pPr>
            <a:r>
              <a:rPr lang="en-US" dirty="0"/>
              <a:t>.</a:t>
            </a:r>
          </a:p>
        </p:txBody>
      </p:sp>
      <p:pic>
        <p:nvPicPr>
          <p:cNvPr id="5" name="Picture 4">
            <a:extLst>
              <a:ext uri="{FF2B5EF4-FFF2-40B4-BE49-F238E27FC236}">
                <a16:creationId xmlns:a16="http://schemas.microsoft.com/office/drawing/2014/main" id="{F3610586-2D51-EF0D-F1B6-837D9D9EC58F}"/>
              </a:ext>
            </a:extLst>
          </p:cNvPr>
          <p:cNvPicPr>
            <a:picLocks noChangeAspect="1"/>
          </p:cNvPicPr>
          <p:nvPr/>
        </p:nvPicPr>
        <p:blipFill>
          <a:blip r:embed="rId2"/>
          <a:stretch>
            <a:fillRect/>
          </a:stretch>
        </p:blipFill>
        <p:spPr>
          <a:xfrm>
            <a:off x="3352800" y="1283368"/>
            <a:ext cx="5486400" cy="5193496"/>
          </a:xfrm>
          <a:prstGeom prst="rect">
            <a:avLst/>
          </a:prstGeom>
        </p:spPr>
      </p:pic>
    </p:spTree>
    <p:extLst>
      <p:ext uri="{BB962C8B-B14F-4D97-AF65-F5344CB8AC3E}">
        <p14:creationId xmlns:p14="http://schemas.microsoft.com/office/powerpoint/2010/main" val="168145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F553EB-FACA-F79A-28D4-2C32C571B1CE}"/>
              </a:ext>
            </a:extLst>
          </p:cNvPr>
          <p:cNvSpPr>
            <a:spLocks noGrp="1"/>
          </p:cNvSpPr>
          <p:nvPr>
            <p:ph type="body" idx="1"/>
          </p:nvPr>
        </p:nvSpPr>
        <p:spPr/>
        <p:txBody>
          <a:bodyPr>
            <a:normAutofit lnSpcReduction="10000"/>
          </a:bodyPr>
          <a:lstStyle/>
          <a:p>
            <a:pPr marL="76200" indent="0">
              <a:buNone/>
            </a:pPr>
            <a:r>
              <a:rPr lang="en-US" b="1" dirty="0"/>
              <a:t>Layered Structure: </a:t>
            </a:r>
          </a:p>
          <a:p>
            <a:pPr marL="76200" indent="0">
              <a:buNone/>
            </a:pPr>
            <a:endParaRPr lang="en-US" b="1" dirty="0"/>
          </a:p>
          <a:p>
            <a:pPr algn="just"/>
            <a:r>
              <a:rPr lang="en-US" dirty="0"/>
              <a:t> </a:t>
            </a:r>
            <a:r>
              <a:rPr lang="en-US" b="1" dirty="0"/>
              <a:t>Data Layer: </a:t>
            </a:r>
            <a:r>
              <a:rPr lang="en-US" dirty="0"/>
              <a:t>Stores immutable records of transactions, product metadata, and timestamps. </a:t>
            </a:r>
          </a:p>
          <a:p>
            <a:pPr marL="76200" indent="0" algn="just">
              <a:buNone/>
            </a:pPr>
            <a:endParaRPr lang="en-US" b="1" dirty="0"/>
          </a:p>
          <a:p>
            <a:pPr algn="just"/>
            <a:r>
              <a:rPr lang="en-US" b="1" dirty="0"/>
              <a:t> Application Layer: </a:t>
            </a:r>
            <a:r>
              <a:rPr lang="en-US" dirty="0"/>
              <a:t>Interfaces for stakeholders including dashboards, APIs, and analytics tools.</a:t>
            </a:r>
          </a:p>
          <a:p>
            <a:pPr algn="just"/>
            <a:endParaRPr lang="en-US" dirty="0"/>
          </a:p>
          <a:p>
            <a:pPr algn="just"/>
            <a:r>
              <a:rPr lang="en-US" b="1" dirty="0"/>
              <a:t>Consensus Layer: </a:t>
            </a:r>
            <a:r>
              <a:rPr lang="en-US" dirty="0"/>
              <a:t>Validates transactions using efficient consensus mechanisms like Proof-of Authority (</a:t>
            </a:r>
            <a:r>
              <a:rPr lang="en-US" dirty="0" err="1"/>
              <a:t>PoA</a:t>
            </a:r>
            <a:r>
              <a:rPr lang="en-US" dirty="0"/>
              <a:t>) or Raft.</a:t>
            </a:r>
          </a:p>
          <a:p>
            <a:pPr marL="76200" indent="0" algn="just">
              <a:buNone/>
            </a:pPr>
            <a:endParaRPr lang="en-US" dirty="0"/>
          </a:p>
          <a:p>
            <a:pPr algn="just"/>
            <a:r>
              <a:rPr lang="en-US" dirty="0"/>
              <a:t> </a:t>
            </a:r>
            <a:r>
              <a:rPr lang="en-US" b="1" dirty="0"/>
              <a:t>Network Layer: </a:t>
            </a:r>
            <a:r>
              <a:rPr lang="en-US" dirty="0"/>
              <a:t>Ensures connectivity among nodes and data exchange between stakeholders. </a:t>
            </a:r>
          </a:p>
        </p:txBody>
      </p:sp>
    </p:spTree>
    <p:extLst>
      <p:ext uri="{BB962C8B-B14F-4D97-AF65-F5344CB8AC3E}">
        <p14:creationId xmlns:p14="http://schemas.microsoft.com/office/powerpoint/2010/main" val="205434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A83B-8E49-E1AC-DDFE-CBDC26141F64}"/>
              </a:ext>
            </a:extLst>
          </p:cNvPr>
          <p:cNvSpPr>
            <a:spLocks noGrp="1"/>
          </p:cNvSpPr>
          <p:nvPr>
            <p:ph type="title"/>
          </p:nvPr>
        </p:nvSpPr>
        <p:spPr/>
        <p:txBody>
          <a:bodyPr/>
          <a:lstStyle/>
          <a:p>
            <a:r>
              <a:rPr lang="en-US" dirty="0"/>
              <a:t>Timeline of Project</a:t>
            </a:r>
          </a:p>
        </p:txBody>
      </p:sp>
      <p:sp>
        <p:nvSpPr>
          <p:cNvPr id="3" name="Text Placeholder 2">
            <a:extLst>
              <a:ext uri="{FF2B5EF4-FFF2-40B4-BE49-F238E27FC236}">
                <a16:creationId xmlns:a16="http://schemas.microsoft.com/office/drawing/2014/main" id="{78672234-9CE7-2CD4-92BB-A95C38CD6C21}"/>
              </a:ext>
            </a:extLst>
          </p:cNvPr>
          <p:cNvSpPr>
            <a:spLocks noGrp="1"/>
          </p:cNvSpPr>
          <p:nvPr>
            <p:ph type="body" idx="1"/>
          </p:nvPr>
        </p:nvSpPr>
        <p:spPr/>
        <p:txBody>
          <a:bodyPr/>
          <a:lstStyle/>
          <a:p>
            <a:pPr marL="76200" indent="0">
              <a:buNone/>
            </a:pPr>
            <a:r>
              <a:rPr lang="en-US" dirty="0"/>
              <a:t>.</a:t>
            </a:r>
          </a:p>
        </p:txBody>
      </p:sp>
      <p:pic>
        <p:nvPicPr>
          <p:cNvPr id="5" name="Picture 4">
            <a:extLst>
              <a:ext uri="{FF2B5EF4-FFF2-40B4-BE49-F238E27FC236}">
                <a16:creationId xmlns:a16="http://schemas.microsoft.com/office/drawing/2014/main" id="{88C7D4F4-C947-CB9B-95A2-4FC668D33E96}"/>
              </a:ext>
            </a:extLst>
          </p:cNvPr>
          <p:cNvPicPr>
            <a:picLocks noChangeAspect="1"/>
          </p:cNvPicPr>
          <p:nvPr/>
        </p:nvPicPr>
        <p:blipFill>
          <a:blip r:embed="rId2"/>
          <a:stretch>
            <a:fillRect/>
          </a:stretch>
        </p:blipFill>
        <p:spPr>
          <a:xfrm>
            <a:off x="2152650" y="1143002"/>
            <a:ext cx="7886700" cy="4953000"/>
          </a:xfrm>
          <a:prstGeom prst="rect">
            <a:avLst/>
          </a:prstGeom>
        </p:spPr>
      </p:pic>
    </p:spTree>
    <p:extLst>
      <p:ext uri="{BB962C8B-B14F-4D97-AF65-F5344CB8AC3E}">
        <p14:creationId xmlns:p14="http://schemas.microsoft.com/office/powerpoint/2010/main" val="383206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3650-9880-CCDD-49A8-A694BC36087F}"/>
              </a:ext>
            </a:extLst>
          </p:cNvPr>
          <p:cNvSpPr>
            <a:spLocks noGrp="1"/>
          </p:cNvSpPr>
          <p:nvPr>
            <p:ph type="title"/>
          </p:nvPr>
        </p:nvSpPr>
        <p:spPr/>
        <p:txBody>
          <a:bodyPr/>
          <a:lstStyle/>
          <a:p>
            <a:r>
              <a:rPr lang="en-US" dirty="0"/>
              <a:t>Table of Contents</a:t>
            </a:r>
          </a:p>
        </p:txBody>
      </p:sp>
      <p:sp>
        <p:nvSpPr>
          <p:cNvPr id="3" name="Text Placeholder 2">
            <a:extLst>
              <a:ext uri="{FF2B5EF4-FFF2-40B4-BE49-F238E27FC236}">
                <a16:creationId xmlns:a16="http://schemas.microsoft.com/office/drawing/2014/main" id="{092D77E3-A795-E497-5A8D-EBD99A3D1F3B}"/>
              </a:ext>
            </a:extLst>
          </p:cNvPr>
          <p:cNvSpPr>
            <a:spLocks noGrp="1"/>
          </p:cNvSpPr>
          <p:nvPr>
            <p:ph type="body" idx="1"/>
          </p:nvPr>
        </p:nvSpPr>
        <p:spPr/>
        <p:txBody>
          <a:bodyPr>
            <a:normAutofit/>
          </a:bodyPr>
          <a:lstStyle/>
          <a:p>
            <a:pPr marL="76200" indent="0">
              <a:buNone/>
            </a:pPr>
            <a:r>
              <a:rPr lang="en-US" sz="2000" b="1" dirty="0" err="1"/>
              <a:t>S.No</a:t>
            </a:r>
            <a:r>
              <a:rPr lang="en-US" sz="2000" b="1" dirty="0"/>
              <a:t>                      Contents                                           Pg.no</a:t>
            </a:r>
            <a:endParaRPr lang="en-US" sz="2000" dirty="0"/>
          </a:p>
          <a:p>
            <a:pPr marL="76200" indent="0">
              <a:buNone/>
            </a:pPr>
            <a:r>
              <a:rPr lang="en-US" sz="2000" dirty="0"/>
              <a:t>  1.                        Introduction                                          4</a:t>
            </a:r>
          </a:p>
          <a:p>
            <a:pPr marL="76200" indent="0">
              <a:buNone/>
            </a:pPr>
            <a:r>
              <a:rPr lang="en-US" sz="2000" dirty="0"/>
              <a:t>  2.                        Literature Review                                  5-9</a:t>
            </a:r>
          </a:p>
          <a:p>
            <a:pPr marL="76200" indent="0">
              <a:buNone/>
            </a:pPr>
            <a:r>
              <a:rPr lang="en-US" sz="2000" dirty="0"/>
              <a:t>  3.                        Research Gaps Identified                       10-12</a:t>
            </a:r>
          </a:p>
          <a:p>
            <a:pPr marL="76200" indent="0">
              <a:buNone/>
            </a:pPr>
            <a:r>
              <a:rPr lang="en-US" sz="2000" dirty="0"/>
              <a:t>  4.                        Proposed Methodology                           13-15</a:t>
            </a:r>
          </a:p>
          <a:p>
            <a:pPr marL="76200" indent="0">
              <a:buNone/>
            </a:pPr>
            <a:r>
              <a:rPr lang="en-US" sz="2000" dirty="0"/>
              <a:t>  5.                        Objectives                                            16-17</a:t>
            </a:r>
          </a:p>
          <a:p>
            <a:pPr marL="76200" indent="0">
              <a:buNone/>
            </a:pPr>
            <a:r>
              <a:rPr lang="en-US" sz="2000" dirty="0"/>
              <a:t>  6.                        System Design &amp; Implementation           18-19</a:t>
            </a:r>
          </a:p>
          <a:p>
            <a:pPr marL="76200" indent="0">
              <a:buNone/>
            </a:pPr>
            <a:r>
              <a:rPr lang="en-US" sz="2000" dirty="0"/>
              <a:t>  7.                        Timeline of Project                                 20</a:t>
            </a:r>
          </a:p>
          <a:p>
            <a:pPr marL="76200" indent="0">
              <a:buNone/>
            </a:pPr>
            <a:r>
              <a:rPr lang="en-US" sz="2000" dirty="0"/>
              <a:t>  8.                        Outcomes / results Obtained                   21-24</a:t>
            </a:r>
          </a:p>
          <a:p>
            <a:pPr marL="76200" indent="0">
              <a:buNone/>
            </a:pPr>
            <a:r>
              <a:rPr lang="en-US" sz="2000" dirty="0"/>
              <a:t>  9.                        Conclusion                                             25</a:t>
            </a:r>
          </a:p>
          <a:p>
            <a:pPr marL="76200" indent="0">
              <a:buNone/>
            </a:pPr>
            <a:r>
              <a:rPr lang="en-US" sz="2000" dirty="0"/>
              <a:t>  10.                      References                                             26</a:t>
            </a:r>
          </a:p>
          <a:p>
            <a:pPr marL="76200" indent="0">
              <a:buNone/>
            </a:pPr>
            <a:r>
              <a:rPr lang="en-US" sz="2000" dirty="0"/>
              <a:t>  11.                      Publication Details                                   27</a:t>
            </a:r>
          </a:p>
        </p:txBody>
      </p:sp>
    </p:spTree>
    <p:extLst>
      <p:ext uri="{BB962C8B-B14F-4D97-AF65-F5344CB8AC3E}">
        <p14:creationId xmlns:p14="http://schemas.microsoft.com/office/powerpoint/2010/main" val="3513843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2ECF-A997-168D-BA35-820A0099941F}"/>
              </a:ext>
            </a:extLst>
          </p:cNvPr>
          <p:cNvSpPr>
            <a:spLocks noGrp="1"/>
          </p:cNvSpPr>
          <p:nvPr>
            <p:ph type="title"/>
          </p:nvPr>
        </p:nvSpPr>
        <p:spPr/>
        <p:txBody>
          <a:bodyPr/>
          <a:lstStyle/>
          <a:p>
            <a:r>
              <a:rPr lang="en-GB" dirty="0"/>
              <a:t>Outcomes/Results Obtained</a:t>
            </a:r>
            <a:endParaRPr lang="en-IN" dirty="0"/>
          </a:p>
        </p:txBody>
      </p:sp>
      <p:sp>
        <p:nvSpPr>
          <p:cNvPr id="3" name="Text Placeholder 2">
            <a:extLst>
              <a:ext uri="{FF2B5EF4-FFF2-40B4-BE49-F238E27FC236}">
                <a16:creationId xmlns:a16="http://schemas.microsoft.com/office/drawing/2014/main" id="{20A825BD-B438-D854-322A-764E22C2EFB8}"/>
              </a:ext>
            </a:extLst>
          </p:cNvPr>
          <p:cNvSpPr>
            <a:spLocks noGrp="1"/>
          </p:cNvSpPr>
          <p:nvPr>
            <p:ph type="body" idx="1"/>
          </p:nvPr>
        </p:nvSpPr>
        <p:spPr/>
        <p:txBody>
          <a:bodyPr/>
          <a:lstStyle/>
          <a:p>
            <a:pPr marL="76200" indent="0">
              <a:buNone/>
            </a:pPr>
            <a:endParaRPr lang="en-IN" dirty="0"/>
          </a:p>
        </p:txBody>
      </p:sp>
      <p:pic>
        <p:nvPicPr>
          <p:cNvPr id="5" name="Picture 4">
            <a:extLst>
              <a:ext uri="{FF2B5EF4-FFF2-40B4-BE49-F238E27FC236}">
                <a16:creationId xmlns:a16="http://schemas.microsoft.com/office/drawing/2014/main" id="{B51BA431-573D-ED6E-6C3C-E92E3B8C1728}"/>
              </a:ext>
            </a:extLst>
          </p:cNvPr>
          <p:cNvPicPr>
            <a:picLocks noChangeAspect="1"/>
          </p:cNvPicPr>
          <p:nvPr/>
        </p:nvPicPr>
        <p:blipFill>
          <a:blip r:embed="rId2"/>
          <a:stretch>
            <a:fillRect/>
          </a:stretch>
        </p:blipFill>
        <p:spPr>
          <a:xfrm>
            <a:off x="812800" y="996476"/>
            <a:ext cx="10668000" cy="5099525"/>
          </a:xfrm>
          <a:prstGeom prst="rect">
            <a:avLst/>
          </a:prstGeom>
        </p:spPr>
      </p:pic>
    </p:spTree>
    <p:extLst>
      <p:ext uri="{BB962C8B-B14F-4D97-AF65-F5344CB8AC3E}">
        <p14:creationId xmlns:p14="http://schemas.microsoft.com/office/powerpoint/2010/main" val="625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F54E0F-273B-6AE0-3833-7EACB06271B9}"/>
              </a:ext>
            </a:extLst>
          </p:cNvPr>
          <p:cNvSpPr>
            <a:spLocks noGrp="1"/>
          </p:cNvSpPr>
          <p:nvPr>
            <p:ph type="body" idx="1"/>
          </p:nvPr>
        </p:nvSpPr>
        <p:spPr/>
        <p:txBody>
          <a:bodyPr/>
          <a:lstStyle/>
          <a:p>
            <a:pPr algn="just"/>
            <a:r>
              <a:rPr lang="en-US" dirty="0"/>
              <a:t>Using remix ide platform we need to a run solidity code for blockchain for the government to be able to track the origin and destination of product, To deploy a backend solidity code we need to connect to meta mask wallet and it should be there transaction fees in the wallet to deploy the code ,After deploying the code it will generate the ABI and Contract address</a:t>
            </a:r>
          </a:p>
          <a:p>
            <a:pPr algn="just"/>
            <a:endParaRPr lang="en-US" dirty="0"/>
          </a:p>
          <a:p>
            <a:pPr algn="just"/>
            <a:r>
              <a:rPr lang="en-US" dirty="0"/>
              <a:t>After deploying code and connecting to the meta mask we get the transaction confirmation from the meta mask wallet, after we will get the all transaction details in remix ide platform</a:t>
            </a:r>
          </a:p>
        </p:txBody>
      </p:sp>
    </p:spTree>
    <p:extLst>
      <p:ext uri="{BB962C8B-B14F-4D97-AF65-F5344CB8AC3E}">
        <p14:creationId xmlns:p14="http://schemas.microsoft.com/office/powerpoint/2010/main" val="2797149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DFB5E4-C363-4DED-159C-A247013097CC}"/>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4E85B48D-97A3-78B9-0027-B8B9ABBC3C30}"/>
              </a:ext>
            </a:extLst>
          </p:cNvPr>
          <p:cNvPicPr>
            <a:picLocks noChangeAspect="1"/>
          </p:cNvPicPr>
          <p:nvPr/>
        </p:nvPicPr>
        <p:blipFill>
          <a:blip r:embed="rId2"/>
          <a:stretch>
            <a:fillRect/>
          </a:stretch>
        </p:blipFill>
        <p:spPr>
          <a:xfrm>
            <a:off x="994610" y="1095497"/>
            <a:ext cx="10486189" cy="4953000"/>
          </a:xfrm>
          <a:prstGeom prst="rect">
            <a:avLst/>
          </a:prstGeom>
        </p:spPr>
      </p:pic>
    </p:spTree>
    <p:extLst>
      <p:ext uri="{BB962C8B-B14F-4D97-AF65-F5344CB8AC3E}">
        <p14:creationId xmlns:p14="http://schemas.microsoft.com/office/powerpoint/2010/main" val="2853569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CB18C4-ADE4-7624-C0FA-61754456DB73}"/>
              </a:ext>
            </a:extLst>
          </p:cNvPr>
          <p:cNvSpPr>
            <a:spLocks noGrp="1"/>
          </p:cNvSpPr>
          <p:nvPr>
            <p:ph type="body" idx="1"/>
          </p:nvPr>
        </p:nvSpPr>
        <p:spPr/>
        <p:txBody>
          <a:bodyPr/>
          <a:lstStyle/>
          <a:p>
            <a:pPr algn="just"/>
            <a:r>
              <a:rPr lang="en-US" dirty="0"/>
              <a:t>It will displays the all the transaction details in the remix ide platform</a:t>
            </a:r>
          </a:p>
          <a:p>
            <a:pPr algn="just"/>
            <a:endParaRPr lang="en-US" dirty="0"/>
          </a:p>
          <a:p>
            <a:pPr algn="just"/>
            <a:r>
              <a:rPr lang="en-US" dirty="0"/>
              <a:t>The blockchain system successfully recorded all stages of the product lifecycle, from raw material sourcing to final delivery. Each transaction was timestamped and immutable, ensuring complete traceability. Stakeholders, including government agencies, gained real-time visibility into the supply chain. </a:t>
            </a:r>
          </a:p>
        </p:txBody>
      </p:sp>
    </p:spTree>
    <p:extLst>
      <p:ext uri="{BB962C8B-B14F-4D97-AF65-F5344CB8AC3E}">
        <p14:creationId xmlns:p14="http://schemas.microsoft.com/office/powerpoint/2010/main" val="126090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1798-3E60-837F-8710-7FA36FF51588}"/>
              </a:ext>
            </a:extLst>
          </p:cNvPr>
          <p:cNvSpPr>
            <a:spLocks noGrp="1"/>
          </p:cNvSpPr>
          <p:nvPr>
            <p:ph type="title"/>
          </p:nvPr>
        </p:nvSpPr>
        <p:spPr/>
        <p:txBody>
          <a:bodyPr/>
          <a:lstStyle/>
          <a:p>
            <a:r>
              <a:rPr lang="en-GB" dirty="0"/>
              <a:t>Conclusion</a:t>
            </a:r>
            <a:endParaRPr lang="en-IN" dirty="0"/>
          </a:p>
        </p:txBody>
      </p:sp>
      <p:sp>
        <p:nvSpPr>
          <p:cNvPr id="3" name="Text Placeholder 2">
            <a:extLst>
              <a:ext uri="{FF2B5EF4-FFF2-40B4-BE49-F238E27FC236}">
                <a16:creationId xmlns:a16="http://schemas.microsoft.com/office/drawing/2014/main" id="{06E79703-7CC7-662B-E967-D8B238C1F174}"/>
              </a:ext>
            </a:extLst>
          </p:cNvPr>
          <p:cNvSpPr>
            <a:spLocks noGrp="1"/>
          </p:cNvSpPr>
          <p:nvPr>
            <p:ph type="body" idx="1"/>
          </p:nvPr>
        </p:nvSpPr>
        <p:spPr/>
        <p:txBody>
          <a:bodyPr/>
          <a:lstStyle/>
          <a:p>
            <a:pPr algn="just"/>
            <a:r>
              <a:rPr lang="en-US" dirty="0"/>
              <a:t>A blockchain-based system for tracing the origin and destination of products provides a revolutionary approach for governments to improve the transparency, traceability, and efficiency of the supply chain. With the immutability ledger and smart contract functionality of blockchain, the system helps overcome crucial problems such as fraud, counterfeit goods, and compliance with regulatory issues. Real-time monitoring and data sharing allows the stakeholders such as manufacturers, logistics providers, and government agencies to work effectively yet in trust and accountability. It also provides a chance of accuracy and on time update from the IoT devices and digital identifiers which increases the supply chain reliability overall.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99699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152400" indent="0" algn="just">
              <a:spcBef>
                <a:spcPts val="0"/>
              </a:spcBef>
              <a:buNone/>
            </a:pPr>
            <a:r>
              <a:rPr lang="en-US" dirty="0"/>
              <a:t>[1]. </a:t>
            </a:r>
            <a:r>
              <a:rPr lang="en-US" dirty="0" err="1"/>
              <a:t>Saberi</a:t>
            </a:r>
            <a:r>
              <a:rPr lang="en-US" dirty="0"/>
              <a:t>, S., </a:t>
            </a:r>
            <a:r>
              <a:rPr lang="en-US" dirty="0" err="1"/>
              <a:t>Kouhizadeh</a:t>
            </a:r>
            <a:r>
              <a:rPr lang="en-US" dirty="0"/>
              <a:t>, M., Sarkis, J., &amp; Shen, L. (2019). Blockchain Technology and Its Relationships to Sustainable Supply Chain Management. International Journal of Production Research, 57(7), 2117-2135. DOI: 10.1080/00207543.2018.1533261</a:t>
            </a:r>
          </a:p>
          <a:p>
            <a:pPr marL="152400" indent="0" algn="just">
              <a:spcBef>
                <a:spcPts val="0"/>
              </a:spcBef>
              <a:buNone/>
            </a:pPr>
            <a:endParaRPr lang="en-US" dirty="0"/>
          </a:p>
          <a:p>
            <a:pPr marL="152400" indent="0" algn="just">
              <a:spcBef>
                <a:spcPts val="0"/>
              </a:spcBef>
              <a:buNone/>
            </a:pPr>
            <a:r>
              <a:rPr lang="en-US" dirty="0"/>
              <a:t>[2]. Tian, F. (2017). A Supply Chain Traceability System for Food Safety Based on HACCP, Blockchain &amp; Internet of Things. Proceedings of the 14th International Conference on Services Systems and Services Management, 1-6. DOI: 10.1109/ICSSSM.2017.7996119</a:t>
            </a:r>
          </a:p>
          <a:p>
            <a:pPr marL="152400" indent="0" algn="just">
              <a:spcBef>
                <a:spcPts val="0"/>
              </a:spcBef>
              <a:buNone/>
            </a:pPr>
            <a:endParaRPr lang="en-US" dirty="0"/>
          </a:p>
          <a:p>
            <a:pPr marL="152400" indent="0" algn="just">
              <a:spcBef>
                <a:spcPts val="0"/>
              </a:spcBef>
              <a:buNone/>
            </a:pPr>
            <a:r>
              <a:rPr lang="en-US" dirty="0"/>
              <a:t>[3]. Wang, Y., Han, J. H., &amp; Beynon-Davies, P. (2019). Understanding Blockchain Technology for Future Supply Chains: A Systematic Literature Review and Research Agenda. Supply Chain Management: An International Journal, 24(1), 62-84. DOI: 10.1108/SCM-03-2018-0148</a:t>
            </a:r>
          </a:p>
          <a:p>
            <a:pPr marL="152400" indent="0" algn="just">
              <a:spcBef>
                <a:spcPts val="0"/>
              </a:spcBef>
              <a:buNone/>
            </a:pPr>
            <a:endParaRPr lang="en-US" dirty="0"/>
          </a:p>
          <a:p>
            <a:pPr marL="152400" indent="0" algn="just">
              <a:spcBef>
                <a:spcPts val="0"/>
              </a:spcBef>
              <a:buNone/>
            </a:pPr>
            <a:r>
              <a:rPr lang="en-US" dirty="0"/>
              <a:t> [4]. Zhang, Y., &amp; Wen, J. (2017). The IoT-Enabled Blockchain for Trustworthy Management of Logistics and Supply Chain. Proceedings of the 2017 International Conference on Smart Blockchain, 10-12. DOI: 10.1007/978-3-319-63688-7_7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CA53-9108-FF9B-E19F-03B2FF6DA0E6}"/>
              </a:ext>
            </a:extLst>
          </p:cNvPr>
          <p:cNvSpPr>
            <a:spLocks noGrp="1"/>
          </p:cNvSpPr>
          <p:nvPr>
            <p:ph type="title"/>
          </p:nvPr>
        </p:nvSpPr>
        <p:spPr/>
        <p:txBody>
          <a:bodyPr/>
          <a:lstStyle/>
          <a:p>
            <a:r>
              <a:rPr lang="en-US" dirty="0"/>
              <a:t>Publication Details</a:t>
            </a:r>
          </a:p>
        </p:txBody>
      </p:sp>
      <p:sp>
        <p:nvSpPr>
          <p:cNvPr id="3" name="Text Placeholder 2">
            <a:extLst>
              <a:ext uri="{FF2B5EF4-FFF2-40B4-BE49-F238E27FC236}">
                <a16:creationId xmlns:a16="http://schemas.microsoft.com/office/drawing/2014/main" id="{991E521C-2D2D-4E5B-1403-4E6065763BB6}"/>
              </a:ext>
            </a:extLst>
          </p:cNvPr>
          <p:cNvSpPr>
            <a:spLocks noGrp="1"/>
          </p:cNvSpPr>
          <p:nvPr>
            <p:ph type="body" idx="1"/>
          </p:nvPr>
        </p:nvSpPr>
        <p:spPr/>
        <p:txBody>
          <a:bodyPr/>
          <a:lstStyle/>
          <a:p>
            <a:pPr marL="76200" indent="0">
              <a:buNone/>
            </a:pPr>
            <a:r>
              <a:rPr lang="en-US" dirty="0"/>
              <a:t>.</a:t>
            </a:r>
          </a:p>
        </p:txBody>
      </p:sp>
      <p:pic>
        <p:nvPicPr>
          <p:cNvPr id="5" name="Picture 4">
            <a:extLst>
              <a:ext uri="{FF2B5EF4-FFF2-40B4-BE49-F238E27FC236}">
                <a16:creationId xmlns:a16="http://schemas.microsoft.com/office/drawing/2014/main" id="{F0E3D12A-606D-4DA2-4824-D059C9A6A400}"/>
              </a:ext>
            </a:extLst>
          </p:cNvPr>
          <p:cNvPicPr>
            <a:picLocks noChangeAspect="1"/>
          </p:cNvPicPr>
          <p:nvPr/>
        </p:nvPicPr>
        <p:blipFill>
          <a:blip r:embed="rId2"/>
          <a:stretch>
            <a:fillRect/>
          </a:stretch>
        </p:blipFill>
        <p:spPr>
          <a:xfrm>
            <a:off x="812800" y="1061126"/>
            <a:ext cx="10566400" cy="5034875"/>
          </a:xfrm>
          <a:prstGeom prst="rect">
            <a:avLst/>
          </a:prstGeom>
        </p:spPr>
      </p:pic>
    </p:spTree>
    <p:extLst>
      <p:ext uri="{BB962C8B-B14F-4D97-AF65-F5344CB8AC3E}">
        <p14:creationId xmlns:p14="http://schemas.microsoft.com/office/powerpoint/2010/main" val="1101911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0"/>
            <a:ext cx="10668000" cy="5289883"/>
          </a:xfrm>
          <a:prstGeom prst="rect">
            <a:avLst/>
          </a:prstGeom>
          <a:noFill/>
          <a:ln>
            <a:noFill/>
          </a:ln>
        </p:spPr>
        <p:txBody>
          <a:bodyPr spcFirstLastPara="1" wrap="square" lIns="91425" tIns="45700" rIns="91425" bIns="45700" anchor="t" anchorCtr="0">
            <a:normAutofit fontScale="85000" lnSpcReduction="20000"/>
          </a:bodyPr>
          <a:lstStyle/>
          <a:p>
            <a:pPr marL="152400" lvl="0" indent="0" algn="just" rtl="0">
              <a:lnSpc>
                <a:spcPct val="200000"/>
              </a:lnSpc>
              <a:spcBef>
                <a:spcPts val="0"/>
              </a:spcBef>
              <a:spcAft>
                <a:spcPts val="0"/>
              </a:spcAft>
              <a:buClr>
                <a:schemeClr val="dk1"/>
              </a:buClr>
              <a:buSzPts val="2400"/>
              <a:buNone/>
            </a:pPr>
            <a:r>
              <a:rPr lang="en-US" dirty="0"/>
              <a:t>Blockchain technology for tracking the origin and destination of products in government operations is a revolutionary way of making supply chains transparent, traceable, and efficient. Governments around the world are facing problems in monitoring the movement of goods, fighting counterfeit products, and ensuring compliance with regulations to gain consumer confidence. Traditional tracking systems lack real-time visibility, have errors, and require much manual intervention. With the decentralized, immutable, and transparent ledger system offered by blockchain technology, these problems can be handled in a much more robust way.</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Literature Review</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lgn="just">
              <a:lnSpc>
                <a:spcPct val="150000"/>
              </a:lnSpc>
              <a:spcBef>
                <a:spcPts val="0"/>
              </a:spcBef>
              <a:buNone/>
            </a:pPr>
            <a:r>
              <a:rPr lang="en-US" sz="2000" dirty="0"/>
              <a:t>Blockchain technology, since its inception with cryptocurrencies, has shown tremendous promise in various sectors beyond finance, particularly in supply chain management and regulatory systems. Governments across the world are increasingly exploring blockchain’s potential to track the origin and destination of products, ensuring transparency, authenticity, and compliance throughout the supply chain. Blockchain’s fundamental features—decentralization, immutability, and transparency—make it uniquely suited to meet the challenges faced by government agencies in monitoring and regulating the movement of goods.[1]</a:t>
            </a:r>
          </a:p>
        </p:txBody>
      </p:sp>
    </p:spTree>
    <p:extLst>
      <p:ext uri="{BB962C8B-B14F-4D97-AF65-F5344CB8AC3E}">
        <p14:creationId xmlns:p14="http://schemas.microsoft.com/office/powerpoint/2010/main" val="214345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82D76-AB4E-1E58-2E23-CCEE6035EEB3}"/>
              </a:ext>
            </a:extLst>
          </p:cNvPr>
          <p:cNvSpPr txBox="1"/>
          <p:nvPr/>
        </p:nvSpPr>
        <p:spPr>
          <a:xfrm>
            <a:off x="962526" y="1058779"/>
            <a:ext cx="10587790" cy="5113644"/>
          </a:xfrm>
          <a:prstGeom prst="rect">
            <a:avLst/>
          </a:prstGeom>
          <a:noFill/>
        </p:spPr>
        <p:txBody>
          <a:bodyPr wrap="square">
            <a:spAutoFit/>
          </a:bodyPr>
          <a:lstStyle/>
          <a:p>
            <a:pPr marL="152400" indent="0" algn="just">
              <a:lnSpc>
                <a:spcPct val="150000"/>
              </a:lnSpc>
              <a:spcBef>
                <a:spcPts val="0"/>
              </a:spcBef>
              <a:buNone/>
            </a:pPr>
            <a:r>
              <a:rPr lang="en-US" sz="2000" dirty="0"/>
              <a:t>For governments, the implementation of blockchain has many benefits by tracking product movements. Blockchain sets up a public, tamper-proof system enabling governments to inspect the authenticity at every stage. This is paramount in industries characterized by high possibilities of counterfeiters, such as pharmaceuticals drugs, where dangerous health effects characterize fake drugs. That is what blockchain technology does-it provides real-time origin validation of products. This, therefore, reduces fraud and gives confidence to the consumer that the products being served are safe and legitimate. When talking about food safety, traceability of tainted goods allows a response by any given authority to public health threats real-time. For example, when tainted food is detected, blockchain technology can trace its origin in the supply chain to identify where it was contaminated and prevent its distribution further.[2] </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8874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072FB5-A72C-4EDA-BDEC-C3A001FE95AD}"/>
              </a:ext>
            </a:extLst>
          </p:cNvPr>
          <p:cNvSpPr>
            <a:spLocks noGrp="1"/>
          </p:cNvSpPr>
          <p:nvPr>
            <p:ph type="body" idx="1"/>
          </p:nvPr>
        </p:nvSpPr>
        <p:spPr/>
        <p:txBody>
          <a:bodyPr>
            <a:noAutofit/>
          </a:bodyPr>
          <a:lstStyle/>
          <a:p>
            <a:pPr marL="76200" indent="0" algn="just">
              <a:buNone/>
            </a:pPr>
            <a:r>
              <a:rPr lang="en-US" dirty="0"/>
              <a:t>Blockchains also facilitate easier regulatory compliance for governments besides improving traceability and fraud prevention. This is made possible through smart contracts—the self-executing contracts with the terms of an agreement directly written into lines of code. Thus, governments are able to check whether all products comply with requirements before they hit the market or cross borders, thereby eliminating the manual checks and paperwork involved in clearing customs, cutting down on errors, and consequently delays. Moreover, blockchain is decentralized; therefore, a government can be able to ensure that all the relevant parties in the supply chain-from customs officers to regulatory bodies to consumers-have secure and real-time access to data for ascertaining the authenticity of commodities.[3] </a:t>
            </a:r>
          </a:p>
        </p:txBody>
      </p:sp>
    </p:spTree>
    <p:extLst>
      <p:ext uri="{BB962C8B-B14F-4D97-AF65-F5344CB8AC3E}">
        <p14:creationId xmlns:p14="http://schemas.microsoft.com/office/powerpoint/2010/main" val="145492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C18027-9F9F-D6F2-61AB-D1B514EDF5C3}"/>
              </a:ext>
            </a:extLst>
          </p:cNvPr>
          <p:cNvSpPr>
            <a:spLocks noGrp="1"/>
          </p:cNvSpPr>
          <p:nvPr>
            <p:ph type="body" idx="1"/>
          </p:nvPr>
        </p:nvSpPr>
        <p:spPr/>
        <p:txBody>
          <a:bodyPr/>
          <a:lstStyle/>
          <a:p>
            <a:pPr marL="76200" indent="0" algn="just">
              <a:buNone/>
            </a:pPr>
            <a:r>
              <a:rPr lang="en-US" b="1" dirty="0"/>
              <a:t>1.Blockchain Technology and Transparency: </a:t>
            </a:r>
          </a:p>
          <a:p>
            <a:pPr marL="76200" indent="0" algn="just">
              <a:buNone/>
            </a:pPr>
            <a:r>
              <a:rPr lang="en-US" dirty="0"/>
              <a:t>There are several studies that indicate blockchain technology increases transparency in supply chains. For instance, it has been proven that blockchain's decentralized and immutable nature ensures that every transaction is logged and is visible to the authorized stakeholders. This transparency also minimizes cases of corruption and fraud in any governmental process. A case of Walmart's food safety tracking through the use of blockchain indicated that blockchain minimized time taken to trace the origin of a product to 2.2 seconds instead of 7 days (IBM Food Trust, 2019). This might transform the functioning of government regulation systems. </a:t>
            </a:r>
          </a:p>
        </p:txBody>
      </p:sp>
    </p:spTree>
    <p:extLst>
      <p:ext uri="{BB962C8B-B14F-4D97-AF65-F5344CB8AC3E}">
        <p14:creationId xmlns:p14="http://schemas.microsoft.com/office/powerpoint/2010/main" val="421577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D0F338-BBBD-D581-E993-095517166619}"/>
              </a:ext>
            </a:extLst>
          </p:cNvPr>
          <p:cNvSpPr>
            <a:spLocks noGrp="1"/>
          </p:cNvSpPr>
          <p:nvPr>
            <p:ph type="body" idx="1"/>
          </p:nvPr>
        </p:nvSpPr>
        <p:spPr/>
        <p:txBody>
          <a:bodyPr>
            <a:normAutofit fontScale="92500"/>
          </a:bodyPr>
          <a:lstStyle/>
          <a:p>
            <a:pPr marL="76200" indent="0" algn="just">
              <a:buNone/>
            </a:pPr>
            <a:r>
              <a:rPr lang="en-US" b="1" dirty="0"/>
              <a:t>2. Smart Contracts for Automated Regulation: </a:t>
            </a:r>
          </a:p>
          <a:p>
            <a:pPr marL="76200" indent="0" algn="just">
              <a:buNone/>
            </a:pPr>
            <a:r>
              <a:rPr lang="en-US" dirty="0"/>
              <a:t>Smart contracts, an integral part of blockchain technology, have been explored as tools to automate compliance and reporting. Research by </a:t>
            </a:r>
            <a:r>
              <a:rPr lang="en-US" dirty="0" err="1"/>
              <a:t>Christidis</a:t>
            </a:r>
            <a:r>
              <a:rPr lang="en-US" dirty="0"/>
              <a:t> and </a:t>
            </a:r>
            <a:r>
              <a:rPr lang="en-US" dirty="0" err="1"/>
              <a:t>Devetsikiotis</a:t>
            </a:r>
            <a:r>
              <a:rPr lang="en-US" dirty="0"/>
              <a:t> (2016) explained how smart contracts could enforce regulations automatically, such as ensuring that imported goods meet quality standards before clearance. Governments can benefit from reduced manual intervention and faster enforcement of rules.</a:t>
            </a:r>
          </a:p>
          <a:p>
            <a:pPr marL="76200" indent="0" algn="just">
              <a:buNone/>
            </a:pPr>
            <a:r>
              <a:rPr lang="en-US" b="1" dirty="0"/>
              <a:t>3. Anti-Counterfeiting Systems in Supply Chain: </a:t>
            </a:r>
          </a:p>
          <a:p>
            <a:pPr marL="76200" indent="0" algn="just">
              <a:buNone/>
            </a:pPr>
            <a:r>
              <a:rPr lang="en-US" dirty="0"/>
              <a:t>A blockchain-based tracking system ensures the authenticity of products since it provides digital records that cannot be altered and enables governments to check the originality and the difference in time. This application is very useful for drugs, luxury commodities, and electronic products.</a:t>
            </a:r>
          </a:p>
        </p:txBody>
      </p:sp>
    </p:spTree>
    <p:extLst>
      <p:ext uri="{BB962C8B-B14F-4D97-AF65-F5344CB8AC3E}">
        <p14:creationId xmlns:p14="http://schemas.microsoft.com/office/powerpoint/2010/main" val="141555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4249-A5D1-3CD5-82C7-BBA388F4FD6B}"/>
              </a:ext>
            </a:extLst>
          </p:cNvPr>
          <p:cNvSpPr>
            <a:spLocks noGrp="1"/>
          </p:cNvSpPr>
          <p:nvPr>
            <p:ph type="title"/>
          </p:nvPr>
        </p:nvSpPr>
        <p:spPr/>
        <p:txBody>
          <a:bodyPr/>
          <a:lstStyle/>
          <a:p>
            <a:r>
              <a:rPr lang="en-US" dirty="0"/>
              <a:t>RESEARCH GAPS IDENTIFIED</a:t>
            </a:r>
          </a:p>
        </p:txBody>
      </p:sp>
      <p:sp>
        <p:nvSpPr>
          <p:cNvPr id="3" name="Text Placeholder 2">
            <a:extLst>
              <a:ext uri="{FF2B5EF4-FFF2-40B4-BE49-F238E27FC236}">
                <a16:creationId xmlns:a16="http://schemas.microsoft.com/office/drawing/2014/main" id="{DF7BD89D-35AB-2158-BAB2-D3B53614F940}"/>
              </a:ext>
            </a:extLst>
          </p:cNvPr>
          <p:cNvSpPr>
            <a:spLocks noGrp="1"/>
          </p:cNvSpPr>
          <p:nvPr>
            <p:ph type="body" idx="1"/>
          </p:nvPr>
        </p:nvSpPr>
        <p:spPr/>
        <p:txBody>
          <a:bodyPr>
            <a:normAutofit/>
          </a:bodyPr>
          <a:lstStyle/>
          <a:p>
            <a:pPr marL="76200" indent="0" algn="just">
              <a:buNone/>
            </a:pPr>
            <a:r>
              <a:rPr lang="en-US" dirty="0"/>
              <a:t>Despite the great strides made in blockchain technology and its application in supply chain management, there are still several research gaps in the existing methods that hinder the effective implementation of blockchain for tracking the origin and destination of products, especially for governmental use.</a:t>
            </a:r>
          </a:p>
          <a:p>
            <a:pPr marL="76200" indent="0" algn="just">
              <a:buNone/>
            </a:pPr>
            <a:endParaRPr lang="en-US" dirty="0"/>
          </a:p>
          <a:p>
            <a:pPr marL="533400" indent="-457200" algn="just">
              <a:buAutoNum type="arabicPeriod"/>
            </a:pPr>
            <a:r>
              <a:rPr lang="en-US" b="1" dirty="0"/>
              <a:t>Interoperability Challenges:</a:t>
            </a:r>
          </a:p>
          <a:p>
            <a:pPr marL="76200" indent="0" algn="just">
              <a:buNone/>
            </a:pPr>
            <a:r>
              <a:rPr lang="en-US" dirty="0"/>
              <a:t>Current blockchain solutions are often not interoperable between different systems and platforms. Governments typically operate across multiple jurisdictions with heterogeneous supply chain systems, and current methods do not adequately address seamless integration of such heterogeneous systems. </a:t>
            </a:r>
          </a:p>
        </p:txBody>
      </p:sp>
    </p:spTree>
    <p:extLst>
      <p:ext uri="{BB962C8B-B14F-4D97-AF65-F5344CB8AC3E}">
        <p14:creationId xmlns:p14="http://schemas.microsoft.com/office/powerpoint/2010/main" val="1235680499"/>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2145</Words>
  <Application>Microsoft Office PowerPoint</Application>
  <PresentationFormat>Widescreen</PresentationFormat>
  <Paragraphs>119</Paragraphs>
  <Slides>27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Cambria</vt:lpstr>
      <vt:lpstr>Verdana</vt:lpstr>
      <vt:lpstr>Bioinformatics</vt:lpstr>
      <vt:lpstr>PSCS222-BLOCKCHAIN FOR THE GOVERNMENT TO BE ABLE TO TRACK THE ORIGIN AND DESTINATION OF PRODUCT</vt:lpstr>
      <vt:lpstr>Table of Contents</vt:lpstr>
      <vt:lpstr>Introduction</vt:lpstr>
      <vt:lpstr>Literature Review</vt:lpstr>
      <vt:lpstr>PowerPoint Presentation</vt:lpstr>
      <vt:lpstr>PowerPoint Presentation</vt:lpstr>
      <vt:lpstr>PowerPoint Presentation</vt:lpstr>
      <vt:lpstr>PowerPoint Presentation</vt:lpstr>
      <vt:lpstr>RESEARCH GAPS IDENTIFIED</vt:lpstr>
      <vt:lpstr>PowerPoint Presentation</vt:lpstr>
      <vt:lpstr>PowerPoint Presentation</vt:lpstr>
      <vt:lpstr>Proposed Methodology</vt:lpstr>
      <vt:lpstr>PowerPoint Presentation</vt:lpstr>
      <vt:lpstr>PowerPoint Presentation</vt:lpstr>
      <vt:lpstr>Objectives</vt:lpstr>
      <vt:lpstr>PowerPoint Presentation</vt:lpstr>
      <vt:lpstr>System Design and Implementation</vt:lpstr>
      <vt:lpstr>PowerPoint Presentation</vt:lpstr>
      <vt:lpstr>Timeline of Project</vt:lpstr>
      <vt:lpstr>Outcomes/Results Obtained</vt:lpstr>
      <vt:lpstr>PowerPoint Presentation</vt:lpstr>
      <vt:lpstr>PowerPoint Presentation</vt:lpstr>
      <vt:lpstr>PowerPoint Presentation</vt:lpstr>
      <vt:lpstr>Conclusion</vt:lpstr>
      <vt:lpstr>References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majjari ravi shankar prasa</cp:lastModifiedBy>
  <cp:revision>40</cp:revision>
  <dcterms:modified xsi:type="dcterms:W3CDTF">2025-01-17T05:41:00Z</dcterms:modified>
</cp:coreProperties>
</file>