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142533610" r:id="rId5"/>
    <p:sldId id="2142533616" r:id="rId6"/>
    <p:sldId id="2142533621" r:id="rId7"/>
    <p:sldId id="2142533618" r:id="rId8"/>
    <p:sldId id="2142533622" r:id="rId9"/>
    <p:sldId id="2142533623" r:id="rId10"/>
    <p:sldId id="2142533624" r:id="rId11"/>
    <p:sldId id="2142533626" r:id="rId12"/>
    <p:sldId id="2142533627" r:id="rId13"/>
    <p:sldId id="2142533619" r:id="rId14"/>
    <p:sldId id="2142533628"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880"/>
    <a:srgbClr val="FFDF7D"/>
    <a:srgbClr val="66B3E4"/>
    <a:srgbClr val="ECECEC"/>
    <a:srgbClr val="7FA3BF"/>
    <a:srgbClr val="595959"/>
    <a:srgbClr val="F9F0E0"/>
    <a:srgbClr val="F2F7FA"/>
    <a:srgbClr val="E7E2CA"/>
    <a:srgbClr val="E1EB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14CDED-59A7-496D-AC91-BAD3B9AED1E4}" v="57" dt="2022-11-17T06:57:37.1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79" autoAdjust="0"/>
    <p:restoredTop sz="94660"/>
  </p:normalViewPr>
  <p:slideViewPr>
    <p:cSldViewPr snapToGrid="0">
      <p:cViewPr varScale="1">
        <p:scale>
          <a:sx n="72" d="100"/>
          <a:sy n="72" d="100"/>
        </p:scale>
        <p:origin x="564" y="66"/>
      </p:cViewPr>
      <p:guideLst/>
    </p:cSldViewPr>
  </p:slideViewPr>
  <p:notesTextViewPr>
    <p:cViewPr>
      <p:scale>
        <a:sx n="1" d="1"/>
        <a:sy n="1" d="1"/>
      </p:scale>
      <p:origin x="0" y="0"/>
    </p:cViewPr>
  </p:notesTextViewPr>
  <p:notesViewPr>
    <p:cSldViewPr snapToGrid="0">
      <p:cViewPr varScale="1">
        <p:scale>
          <a:sx n="65" d="100"/>
          <a:sy n="65" d="100"/>
        </p:scale>
        <p:origin x="3154"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C412D67-2B4E-9F55-6EDC-F2256BD021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5668C3D-E520-C942-CFB7-27E263C06F0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D5296E7-6EEA-4CEF-8F27-97AAB1939405}" type="datetimeFigureOut">
              <a:rPr lang="en-US" smtClean="0"/>
              <a:t>2/13/2023</a:t>
            </a:fld>
            <a:endParaRPr lang="en-US"/>
          </a:p>
        </p:txBody>
      </p:sp>
      <p:sp>
        <p:nvSpPr>
          <p:cNvPr id="4" name="Footer Placeholder 3">
            <a:extLst>
              <a:ext uri="{FF2B5EF4-FFF2-40B4-BE49-F238E27FC236}">
                <a16:creationId xmlns:a16="http://schemas.microsoft.com/office/drawing/2014/main" id="{15EDE418-482A-7A43-F10A-2705951C1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3D5FD8-B708-FF93-D8FD-7A2F3AD618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78EA95-EEDE-466E-B94C-8B572EEF9CB7}" type="slidenum">
              <a:rPr lang="en-US" smtClean="0"/>
              <a:t>‹#›</a:t>
            </a:fld>
            <a:endParaRPr lang="en-US"/>
          </a:p>
        </p:txBody>
      </p:sp>
    </p:spTree>
    <p:extLst>
      <p:ext uri="{BB962C8B-B14F-4D97-AF65-F5344CB8AC3E}">
        <p14:creationId xmlns:p14="http://schemas.microsoft.com/office/powerpoint/2010/main" val="6989948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96CCD7-13B3-40E8-AA69-436D0D56E47F}" type="datetimeFigureOut">
              <a:rPr lang="en-IN" smtClean="0"/>
              <a:t>10-02-2023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BAD044-1B81-45E5-8D8F-56E7119C40EC}" type="slidenum">
              <a:rPr lang="en-IN" smtClean="0"/>
              <a:t>‹#›</a:t>
            </a:fld>
            <a:endParaRPr lang="en-IN"/>
          </a:p>
        </p:txBody>
      </p:sp>
    </p:spTree>
    <p:extLst>
      <p:ext uri="{BB962C8B-B14F-4D97-AF65-F5344CB8AC3E}">
        <p14:creationId xmlns:p14="http://schemas.microsoft.com/office/powerpoint/2010/main" val="705505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2.emf"/><Relationship Id="rId7" Type="http://schemas.openxmlformats.org/officeDocument/2006/relationships/image" Target="../media/image6.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image" Target="../media/image3.png"/><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Master" Target="../slideMasters/slideMaster1.xml"/><Relationship Id="rId6" Type="http://schemas.microsoft.com/office/2007/relationships/hdphoto" Target="../media/hdphoto1.wdp"/><Relationship Id="rId11" Type="http://schemas.openxmlformats.org/officeDocument/2006/relationships/image" Target="../media/image9.png"/><Relationship Id="rId5" Type="http://schemas.openxmlformats.org/officeDocument/2006/relationships/image" Target="../media/image5.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4.png"/><Relationship Id="rId9" Type="http://schemas.openxmlformats.org/officeDocument/2006/relationships/image" Target="../media/image7.png"/><Relationship Id="rId14" Type="http://schemas.openxmlformats.org/officeDocument/2006/relationships/image" Target="../media/image12.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21.jpg"/><Relationship Id="rId1" Type="http://schemas.openxmlformats.org/officeDocument/2006/relationships/slideMaster" Target="../slideMasters/slideMaster1.xml"/><Relationship Id="rId4" Type="http://schemas.openxmlformats.org/officeDocument/2006/relationships/image" Target="../media/image18.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0A4E4F5E-15CE-468F-B00C-49765F5C866C}"/>
              </a:ext>
            </a:extLst>
          </p:cNvPr>
          <p:cNvPicPr>
            <a:picLocks noChangeAspect="1"/>
          </p:cNvPicPr>
          <p:nvPr userDrawn="1"/>
        </p:nvPicPr>
        <p:blipFill rotWithShape="1">
          <a:blip r:embed="rId2"/>
          <a:srcRect t="4432" b="1755"/>
          <a:stretch/>
        </p:blipFill>
        <p:spPr>
          <a:xfrm>
            <a:off x="0" y="0"/>
            <a:ext cx="12192000" cy="6858000"/>
          </a:xfrm>
          <a:prstGeom prst="rect">
            <a:avLst/>
          </a:prstGeom>
        </p:spPr>
      </p:pic>
      <p:pic>
        <p:nvPicPr>
          <p:cNvPr id="6" name="Picture 5">
            <a:extLst>
              <a:ext uri="{FF2B5EF4-FFF2-40B4-BE49-F238E27FC236}">
                <a16:creationId xmlns:a16="http://schemas.microsoft.com/office/drawing/2014/main" id="{FC46681C-B518-4C8C-875C-BF11B4477844}"/>
              </a:ext>
            </a:extLst>
          </p:cNvPr>
          <p:cNvPicPr>
            <a:picLocks noChangeAspect="1"/>
          </p:cNvPicPr>
          <p:nvPr userDrawn="1"/>
        </p:nvPicPr>
        <p:blipFill>
          <a:blip r:embed="rId3">
            <a:biLevel thresh="25000"/>
            <a:extLst>
              <a:ext uri="{28A0092B-C50C-407E-A947-70E740481C1C}">
                <a14:useLocalDpi xmlns:a14="http://schemas.microsoft.com/office/drawing/2010/main" val="0"/>
              </a:ext>
            </a:extLst>
          </a:blip>
          <a:stretch>
            <a:fillRect/>
          </a:stretch>
        </p:blipFill>
        <p:spPr>
          <a:xfrm>
            <a:off x="9464934" y="323988"/>
            <a:ext cx="2323604" cy="660012"/>
          </a:xfrm>
          <a:prstGeom prst="rect">
            <a:avLst/>
          </a:prstGeom>
        </p:spPr>
      </p:pic>
      <p:grpSp>
        <p:nvGrpSpPr>
          <p:cNvPr id="7" name="Group 6">
            <a:extLst>
              <a:ext uri="{FF2B5EF4-FFF2-40B4-BE49-F238E27FC236}">
                <a16:creationId xmlns:a16="http://schemas.microsoft.com/office/drawing/2014/main" id="{9B324FD9-1FE5-444E-B481-7BFAD85FAABD}"/>
              </a:ext>
            </a:extLst>
          </p:cNvPr>
          <p:cNvGrpSpPr/>
          <p:nvPr userDrawn="1"/>
        </p:nvGrpSpPr>
        <p:grpSpPr>
          <a:xfrm>
            <a:off x="7367820" y="2057400"/>
            <a:ext cx="2323604" cy="2293230"/>
            <a:chOff x="2538645" y="1997475"/>
            <a:chExt cx="2307350" cy="2367443"/>
          </a:xfrm>
        </p:grpSpPr>
        <p:pic>
          <p:nvPicPr>
            <p:cNvPr id="8" name="Picture 12">
              <a:extLst>
                <a:ext uri="{FF2B5EF4-FFF2-40B4-BE49-F238E27FC236}">
                  <a16:creationId xmlns:a16="http://schemas.microsoft.com/office/drawing/2014/main" id="{7F63C27F-C849-458F-B6A9-130F07D3CCE0}"/>
                </a:ext>
              </a:extLst>
            </p:cNvPr>
            <p:cNvPicPr>
              <a:picLocks noChangeAspect="1" noChangeArrowheads="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3907901" y="2195304"/>
              <a:ext cx="466828" cy="46682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6">
              <a:extLst>
                <a:ext uri="{FF2B5EF4-FFF2-40B4-BE49-F238E27FC236}">
                  <a16:creationId xmlns:a16="http://schemas.microsoft.com/office/drawing/2014/main" id="{E79A0BF1-45A1-4BD7-B7A3-8F05D3AA3FB1}"/>
                </a:ext>
              </a:extLst>
            </p:cNvPr>
            <p:cNvPicPr>
              <a:picLocks noChangeAspect="1" noChangeArrowheads="1"/>
            </p:cNvPicPr>
            <p:nvPr/>
          </p:nvPicPr>
          <p:blipFill>
            <a:blip r:embed="rId5">
              <a:duotone>
                <a:schemeClr val="accent1">
                  <a:shade val="45000"/>
                  <a:satMod val="135000"/>
                </a:schemeClr>
                <a:prstClr val="white"/>
              </a:duotone>
              <a:extLst>
                <a:ext uri="{BEBA8EAE-BF5A-486C-A8C5-ECC9F3942E4B}">
                  <a14:imgProps xmlns:a14="http://schemas.microsoft.com/office/drawing/2010/main">
                    <a14:imgLayer r:embed="rId6">
                      <a14:imgEffect>
                        <a14:colorTemperature colorTemp="112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rot="297164">
              <a:off x="4209118" y="2523786"/>
              <a:ext cx="555800" cy="5558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8" descr="automatic, robot, android, bot, machine, hitech, technology ">
              <a:extLst>
                <a:ext uri="{FF2B5EF4-FFF2-40B4-BE49-F238E27FC236}">
                  <a16:creationId xmlns:a16="http://schemas.microsoft.com/office/drawing/2014/main" id="{F2427723-BB58-41ED-930B-F8947FCAEAE1}"/>
                </a:ext>
              </a:extLst>
            </p:cNvPr>
            <p:cNvPicPr>
              <a:picLocks noChangeAspect="1" noChangeArrowheads="1"/>
            </p:cNvPicPr>
            <p:nvPr/>
          </p:nvPicPr>
          <p:blipFill>
            <a:blip r:embed="rId7">
              <a:duotone>
                <a:schemeClr val="accent1">
                  <a:shade val="45000"/>
                  <a:satMod val="135000"/>
                </a:schemeClr>
                <a:prstClr val="white"/>
              </a:duotone>
              <a:extLst>
                <a:ext uri="{BEBA8EAE-BF5A-486C-A8C5-ECC9F3942E4B}">
                  <a14:imgProps xmlns:a14="http://schemas.microsoft.com/office/drawing/2010/main">
                    <a14:imgLayer r:embed="rId8">
                      <a14:imgEffect>
                        <a14:colorTemperature colorTemp="47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030215" y="2711834"/>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0">
              <a:extLst>
                <a:ext uri="{FF2B5EF4-FFF2-40B4-BE49-F238E27FC236}">
                  <a16:creationId xmlns:a16="http://schemas.microsoft.com/office/drawing/2014/main" id="{31630142-3177-4057-B23A-E73689EFE80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90298" y="3542949"/>
              <a:ext cx="466828" cy="46682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2">
              <a:extLst>
                <a:ext uri="{FF2B5EF4-FFF2-40B4-BE49-F238E27FC236}">
                  <a16:creationId xmlns:a16="http://schemas.microsoft.com/office/drawing/2014/main" id="{070370A9-FA98-4A78-BF02-E7AD522B6EA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90195" y="3056790"/>
              <a:ext cx="555800" cy="5558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4">
              <a:extLst>
                <a:ext uri="{FF2B5EF4-FFF2-40B4-BE49-F238E27FC236}">
                  <a16:creationId xmlns:a16="http://schemas.microsoft.com/office/drawing/2014/main" id="{C2606038-0C9A-4AAD-9C9A-680BACC38FD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38645" y="2587807"/>
              <a:ext cx="448380" cy="44838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6">
              <a:extLst>
                <a:ext uri="{FF2B5EF4-FFF2-40B4-BE49-F238E27FC236}">
                  <a16:creationId xmlns:a16="http://schemas.microsoft.com/office/drawing/2014/main" id="{D988FAAD-1476-44E0-A171-F72C74DD44B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90111" y="3916538"/>
              <a:ext cx="448380" cy="44838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2">
              <a:extLst>
                <a:ext uri="{FF2B5EF4-FFF2-40B4-BE49-F238E27FC236}">
                  <a16:creationId xmlns:a16="http://schemas.microsoft.com/office/drawing/2014/main" id="{0A65FC0D-3AF2-429C-AD22-9A7C2184223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84084" y="3564502"/>
              <a:ext cx="466828" cy="46682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4">
              <a:extLst>
                <a:ext uri="{FF2B5EF4-FFF2-40B4-BE49-F238E27FC236}">
                  <a16:creationId xmlns:a16="http://schemas.microsoft.com/office/drawing/2014/main" id="{375D0203-83B5-43B1-925F-840F594A748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66024" y="3920965"/>
              <a:ext cx="448380" cy="38872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6">
              <a:extLst>
                <a:ext uri="{FF2B5EF4-FFF2-40B4-BE49-F238E27FC236}">
                  <a16:creationId xmlns:a16="http://schemas.microsoft.com/office/drawing/2014/main" id="{3BB2E31E-6464-4E91-BC00-85C3FF20C28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95785" y="3369647"/>
              <a:ext cx="475219" cy="47521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8">
              <a:extLst>
                <a:ext uri="{FF2B5EF4-FFF2-40B4-BE49-F238E27FC236}">
                  <a16:creationId xmlns:a16="http://schemas.microsoft.com/office/drawing/2014/main" id="{C7D06437-12D1-4DA9-A08D-A274C65EC99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80798" y="2853307"/>
              <a:ext cx="466829" cy="46682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0">
              <a:extLst>
                <a:ext uri="{FF2B5EF4-FFF2-40B4-BE49-F238E27FC236}">
                  <a16:creationId xmlns:a16="http://schemas.microsoft.com/office/drawing/2014/main" id="{CA3B6931-1443-4984-BCBF-2A652612FCC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46050" y="3058816"/>
              <a:ext cx="475219" cy="47521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2">
              <a:extLst>
                <a:ext uri="{FF2B5EF4-FFF2-40B4-BE49-F238E27FC236}">
                  <a16:creationId xmlns:a16="http://schemas.microsoft.com/office/drawing/2014/main" id="{F0DB68BA-8706-460A-AE76-85F0EFC37CA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flipH="1">
              <a:off x="2932771" y="2147463"/>
              <a:ext cx="509568" cy="48827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4">
              <a:extLst>
                <a:ext uri="{FF2B5EF4-FFF2-40B4-BE49-F238E27FC236}">
                  <a16:creationId xmlns:a16="http://schemas.microsoft.com/office/drawing/2014/main" id="{9FA166B1-7C6C-457B-BE20-1E6EB68D1C0B}"/>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5699" y="1997475"/>
              <a:ext cx="698901" cy="698901"/>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itle 1">
            <a:extLst>
              <a:ext uri="{FF2B5EF4-FFF2-40B4-BE49-F238E27FC236}">
                <a16:creationId xmlns:a16="http://schemas.microsoft.com/office/drawing/2014/main" id="{6B306596-5C5C-44BC-86DC-6F05CA4D5F40}"/>
              </a:ext>
            </a:extLst>
          </p:cNvPr>
          <p:cNvSpPr>
            <a:spLocks noGrp="1"/>
          </p:cNvSpPr>
          <p:nvPr>
            <p:ph type="ctrTitle" hasCustomPrompt="1"/>
          </p:nvPr>
        </p:nvSpPr>
        <p:spPr>
          <a:xfrm>
            <a:off x="382137" y="3006522"/>
            <a:ext cx="4609481" cy="1421928"/>
          </a:xfrm>
          <a:noFill/>
        </p:spPr>
        <p:txBody>
          <a:bodyPr wrap="square" rtlCol="0">
            <a:spAutoFit/>
          </a:bodyPr>
          <a:lstStyle>
            <a:lvl1pPr>
              <a:defRPr lang="en-US" sz="4800" b="1" dirty="0">
                <a:solidFill>
                  <a:schemeClr val="tx2"/>
                </a:solidFill>
                <a:latin typeface="Frutiger 45 Light" pitchFamily="2" charset="0"/>
                <a:ea typeface="Frutiger 45 Light" pitchFamily="2" charset="0"/>
                <a:cs typeface="Calibri" panose="020F0502020204030204" pitchFamily="34" charset="0"/>
              </a:defRPr>
            </a:lvl1pPr>
          </a:lstStyle>
          <a:p>
            <a:pPr marL="0" lvl="0"/>
            <a:r>
              <a:rPr lang="en-US" dirty="0"/>
              <a:t>Click to edit </a:t>
            </a:r>
            <a:br>
              <a:rPr lang="en-US" dirty="0"/>
            </a:br>
            <a:r>
              <a:rPr lang="en-US" dirty="0"/>
              <a:t>Master title style</a:t>
            </a:r>
          </a:p>
        </p:txBody>
      </p:sp>
      <p:pic>
        <p:nvPicPr>
          <p:cNvPr id="34" name="Picture 33" descr="Icon&#10;&#10;Description automatically generated with medium confidence">
            <a:extLst>
              <a:ext uri="{FF2B5EF4-FFF2-40B4-BE49-F238E27FC236}">
                <a16:creationId xmlns:a16="http://schemas.microsoft.com/office/drawing/2014/main" id="{2E722693-BAFA-40C3-B176-FC18F2FF0C01}"/>
              </a:ext>
            </a:extLst>
          </p:cNvP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137780" y="446736"/>
            <a:ext cx="1186054" cy="472791"/>
          </a:xfrm>
          <a:prstGeom prst="rect">
            <a:avLst/>
          </a:prstGeom>
        </p:spPr>
      </p:pic>
    </p:spTree>
    <p:extLst>
      <p:ext uri="{BB962C8B-B14F-4D97-AF65-F5344CB8AC3E}">
        <p14:creationId xmlns:p14="http://schemas.microsoft.com/office/powerpoint/2010/main" val="2949369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9704641-62E4-4217-A4FB-1461DCB34942}"/>
              </a:ext>
            </a:extLst>
          </p:cNvPr>
          <p:cNvSpPr>
            <a:spLocks noGrp="1"/>
          </p:cNvSpPr>
          <p:nvPr>
            <p:ph type="body" idx="1"/>
          </p:nvPr>
        </p:nvSpPr>
        <p:spPr>
          <a:xfrm>
            <a:off x="533399" y="1436914"/>
            <a:ext cx="5533119" cy="1068161"/>
          </a:xfrm>
        </p:spPr>
        <p:txBody>
          <a:bodyPr anchor="b">
            <a:noAutofit/>
          </a:bodyPr>
          <a:lstStyle>
            <a:lvl1pPr marL="0" indent="0">
              <a:buNone/>
              <a:defRPr lang="en-US" sz="2400" b="1" kern="1200" dirty="0">
                <a:solidFill>
                  <a:srgbClr val="595959"/>
                </a:solidFill>
                <a:latin typeface="+mj-lt"/>
                <a:ea typeface="+mn-ea"/>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5" name="Text Placeholder 4">
            <a:extLst>
              <a:ext uri="{FF2B5EF4-FFF2-40B4-BE49-F238E27FC236}">
                <a16:creationId xmlns:a16="http://schemas.microsoft.com/office/drawing/2014/main" id="{31BF8DFE-7699-41E5-ACEB-81719A7EB98B}"/>
              </a:ext>
            </a:extLst>
          </p:cNvPr>
          <p:cNvSpPr>
            <a:spLocks noGrp="1"/>
          </p:cNvSpPr>
          <p:nvPr>
            <p:ph type="body" sz="quarter" idx="3"/>
          </p:nvPr>
        </p:nvSpPr>
        <p:spPr>
          <a:xfrm>
            <a:off x="6241141" y="1436914"/>
            <a:ext cx="5417458" cy="1068161"/>
          </a:xfrm>
        </p:spPr>
        <p:txBody>
          <a:bodyPr anchor="b">
            <a:noAutofit/>
          </a:bodyPr>
          <a:lstStyle>
            <a:lvl1pPr marL="0" indent="0">
              <a:buNone/>
              <a:defRPr lang="en-US" sz="2400" b="1" kern="1200" dirty="0">
                <a:solidFill>
                  <a:srgbClr val="595959"/>
                </a:solidFill>
                <a:latin typeface="+mj-lt"/>
                <a:ea typeface="+mn-ea"/>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6" name="Content Placeholder 2">
            <a:extLst>
              <a:ext uri="{FF2B5EF4-FFF2-40B4-BE49-F238E27FC236}">
                <a16:creationId xmlns:a16="http://schemas.microsoft.com/office/drawing/2014/main" id="{F54FF91B-5FE4-409D-BA7F-37376CD5E4AB}"/>
              </a:ext>
            </a:extLst>
          </p:cNvPr>
          <p:cNvSpPr>
            <a:spLocks noGrp="1"/>
          </p:cNvSpPr>
          <p:nvPr>
            <p:ph idx="15"/>
          </p:nvPr>
        </p:nvSpPr>
        <p:spPr>
          <a:xfrm>
            <a:off x="533399" y="2651506"/>
            <a:ext cx="5533119" cy="3432302"/>
          </a:xfrm>
        </p:spPr>
        <p:txBody>
          <a:bodyPr/>
          <a:lstStyle>
            <a:lvl1pPr>
              <a:defRPr lang="en-US" sz="2400" b="1" dirty="0" smtClean="0">
                <a:solidFill>
                  <a:srgbClr val="595959"/>
                </a:solidFill>
                <a:latin typeface="Frutiger 45 Light" pitchFamily="2" charset="0"/>
              </a:defRPr>
            </a:lvl1pPr>
            <a:lvl2pPr>
              <a:defRPr sz="2000">
                <a:solidFill>
                  <a:srgbClr val="595959"/>
                </a:solidFill>
                <a:latin typeface="Frutiger 45 Light" pitchFamily="2" charset="0"/>
              </a:defRPr>
            </a:lvl2pPr>
            <a:lvl3pPr>
              <a:defRPr sz="1800">
                <a:solidFill>
                  <a:srgbClr val="595959"/>
                </a:solidFill>
                <a:latin typeface="Frutiger 45 Light" pitchFamily="2" charset="0"/>
              </a:defRPr>
            </a:lvl3pPr>
            <a:lvl4pPr>
              <a:defRPr sz="1400">
                <a:solidFill>
                  <a:srgbClr val="595959"/>
                </a:solidFill>
                <a:latin typeface="Frutiger 45 Light" pitchFamily="2" charset="0"/>
              </a:defRPr>
            </a:lvl4pPr>
            <a:lvl5pPr>
              <a:defRPr sz="1400">
                <a:solidFill>
                  <a:srgbClr val="595959"/>
                </a:solidFill>
                <a:latin typeface="Frutiger 45 Light" pitchFamily="2" charset="0"/>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dirty="0"/>
              <a:t>Second level</a:t>
            </a:r>
          </a:p>
          <a:p>
            <a:pPr marL="0" lvl="2" indent="0" algn="l" defTabSz="914400" rtl="0" eaLnBrk="1" latinLnBrk="0" hangingPunct="1">
              <a:lnSpc>
                <a:spcPct val="90000"/>
              </a:lnSpc>
              <a:spcBef>
                <a:spcPts val="1000"/>
              </a:spcBef>
              <a:buFont typeface="Arial" panose="020B0604020202020204" pitchFamily="34" charset="0"/>
              <a:buNone/>
            </a:pPr>
            <a:r>
              <a:rPr lang="en-US" dirty="0"/>
              <a:t>Third level</a:t>
            </a:r>
          </a:p>
          <a:p>
            <a:pPr marL="0" lvl="3" indent="0" algn="l" defTabSz="914400" rtl="0" eaLnBrk="1" latinLnBrk="0" hangingPunct="1">
              <a:lnSpc>
                <a:spcPct val="90000"/>
              </a:lnSpc>
              <a:spcBef>
                <a:spcPts val="1000"/>
              </a:spcBef>
              <a:buFont typeface="Arial" panose="020B0604020202020204" pitchFamily="34" charset="0"/>
              <a:buNone/>
            </a:pPr>
            <a:r>
              <a:rPr lang="en-US" dirty="0"/>
              <a:t>Fourth level</a:t>
            </a:r>
          </a:p>
          <a:p>
            <a:pPr marL="0" lvl="4" indent="0" algn="l" defTabSz="914400" rtl="0" eaLnBrk="1" latinLnBrk="0" hangingPunct="1">
              <a:lnSpc>
                <a:spcPct val="90000"/>
              </a:lnSpc>
              <a:spcBef>
                <a:spcPts val="1000"/>
              </a:spcBef>
              <a:buFont typeface="Arial" panose="020B0604020202020204" pitchFamily="34" charset="0"/>
              <a:buNone/>
            </a:pPr>
            <a:r>
              <a:rPr lang="en-US" dirty="0"/>
              <a:t>Fifth level</a:t>
            </a:r>
          </a:p>
        </p:txBody>
      </p:sp>
      <p:sp>
        <p:nvSpPr>
          <p:cNvPr id="18" name="Content Placeholder 2">
            <a:extLst>
              <a:ext uri="{FF2B5EF4-FFF2-40B4-BE49-F238E27FC236}">
                <a16:creationId xmlns:a16="http://schemas.microsoft.com/office/drawing/2014/main" id="{CFDB344D-832A-4E14-93A2-EF0879A2EDA0}"/>
              </a:ext>
            </a:extLst>
          </p:cNvPr>
          <p:cNvSpPr>
            <a:spLocks noGrp="1"/>
          </p:cNvSpPr>
          <p:nvPr>
            <p:ph idx="16"/>
          </p:nvPr>
        </p:nvSpPr>
        <p:spPr>
          <a:xfrm>
            <a:off x="6241141" y="2663457"/>
            <a:ext cx="5417458" cy="3432302"/>
          </a:xfrm>
        </p:spPr>
        <p:txBody>
          <a:bodyPr/>
          <a:lstStyle>
            <a:lvl1pPr>
              <a:defRPr lang="en-US" sz="2400" b="1" dirty="0" smtClean="0">
                <a:solidFill>
                  <a:srgbClr val="595959"/>
                </a:solidFill>
                <a:latin typeface="Frutiger 45 Light" pitchFamily="2" charset="0"/>
              </a:defRPr>
            </a:lvl1pPr>
            <a:lvl2pPr>
              <a:defRPr sz="2000">
                <a:solidFill>
                  <a:srgbClr val="595959"/>
                </a:solidFill>
                <a:latin typeface="Frutiger 45 Light" pitchFamily="2" charset="0"/>
              </a:defRPr>
            </a:lvl2pPr>
            <a:lvl3pPr>
              <a:defRPr sz="1800">
                <a:solidFill>
                  <a:srgbClr val="595959"/>
                </a:solidFill>
                <a:latin typeface="Frutiger 45 Light" pitchFamily="2" charset="0"/>
              </a:defRPr>
            </a:lvl3pPr>
            <a:lvl4pPr>
              <a:defRPr sz="1400">
                <a:solidFill>
                  <a:srgbClr val="595959"/>
                </a:solidFill>
                <a:latin typeface="Frutiger 45 Light" pitchFamily="2" charset="0"/>
              </a:defRPr>
            </a:lvl4pPr>
            <a:lvl5pPr>
              <a:defRPr sz="1400">
                <a:solidFill>
                  <a:srgbClr val="595959"/>
                </a:solidFill>
                <a:latin typeface="Frutiger 45 Light" pitchFamily="2" charset="0"/>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dirty="0"/>
              <a:t>Second level</a:t>
            </a:r>
          </a:p>
          <a:p>
            <a:pPr marL="0" lvl="2" indent="0" algn="l" defTabSz="914400" rtl="0" eaLnBrk="1" latinLnBrk="0" hangingPunct="1">
              <a:lnSpc>
                <a:spcPct val="90000"/>
              </a:lnSpc>
              <a:spcBef>
                <a:spcPts val="1000"/>
              </a:spcBef>
              <a:buFont typeface="Arial" panose="020B0604020202020204" pitchFamily="34" charset="0"/>
              <a:buNone/>
            </a:pPr>
            <a:r>
              <a:rPr lang="en-US" dirty="0"/>
              <a:t>Third level</a:t>
            </a:r>
          </a:p>
          <a:p>
            <a:pPr marL="0" lvl="3" indent="0" algn="l" defTabSz="914400" rtl="0" eaLnBrk="1" latinLnBrk="0" hangingPunct="1">
              <a:lnSpc>
                <a:spcPct val="90000"/>
              </a:lnSpc>
              <a:spcBef>
                <a:spcPts val="1000"/>
              </a:spcBef>
              <a:buFont typeface="Arial" panose="020B0604020202020204" pitchFamily="34" charset="0"/>
              <a:buNone/>
            </a:pPr>
            <a:r>
              <a:rPr lang="en-US" dirty="0"/>
              <a:t>Fourth level</a:t>
            </a:r>
          </a:p>
          <a:p>
            <a:pPr marL="0" lvl="4" indent="0" algn="l" defTabSz="914400" rtl="0" eaLnBrk="1" latinLnBrk="0" hangingPunct="1">
              <a:lnSpc>
                <a:spcPct val="90000"/>
              </a:lnSpc>
              <a:spcBef>
                <a:spcPts val="1000"/>
              </a:spcBef>
              <a:buFont typeface="Arial" panose="020B0604020202020204" pitchFamily="34" charset="0"/>
              <a:buNone/>
            </a:pPr>
            <a:r>
              <a:rPr lang="en-US" dirty="0"/>
              <a:t>Fifth level</a:t>
            </a:r>
          </a:p>
        </p:txBody>
      </p:sp>
      <p:sp>
        <p:nvSpPr>
          <p:cNvPr id="15" name="Text Placeholder 13">
            <a:extLst>
              <a:ext uri="{FF2B5EF4-FFF2-40B4-BE49-F238E27FC236}">
                <a16:creationId xmlns:a16="http://schemas.microsoft.com/office/drawing/2014/main" id="{EF8A07F5-F0F3-56A0-B462-8A048CE69422}"/>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pic>
        <p:nvPicPr>
          <p:cNvPr id="7" name="Picture 6" descr="Icon&#10;&#10;Description automatically generated with medium confidence">
            <a:extLst>
              <a:ext uri="{FF2B5EF4-FFF2-40B4-BE49-F238E27FC236}">
                <a16:creationId xmlns:a16="http://schemas.microsoft.com/office/drawing/2014/main" id="{7DD25448-0E43-4175-A92A-9BC103BDF1E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56096" y="6388165"/>
            <a:ext cx="750627" cy="299219"/>
          </a:xfrm>
          <a:prstGeom prst="rect">
            <a:avLst/>
          </a:prstGeom>
        </p:spPr>
      </p:pic>
    </p:spTree>
    <p:extLst>
      <p:ext uri="{BB962C8B-B14F-4D97-AF65-F5344CB8AC3E}">
        <p14:creationId xmlns:p14="http://schemas.microsoft.com/office/powerpoint/2010/main" val="3271920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pic>
        <p:nvPicPr>
          <p:cNvPr id="9" name="Picture 8" descr="Background pattern&#10;&#10;Description automatically generated">
            <a:extLst>
              <a:ext uri="{FF2B5EF4-FFF2-40B4-BE49-F238E27FC236}">
                <a16:creationId xmlns:a16="http://schemas.microsoft.com/office/drawing/2014/main" id="{0E2AFA92-4A8A-D692-CB16-A5351C9E577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862"/>
            <a:ext cx="5760164" cy="4106844"/>
          </a:xfrm>
          <a:prstGeom prst="rect">
            <a:avLst/>
          </a:prstGeom>
        </p:spPr>
      </p:pic>
      <p:sp>
        <p:nvSpPr>
          <p:cNvPr id="8" name="Text Placeholder 13">
            <a:extLst>
              <a:ext uri="{FF2B5EF4-FFF2-40B4-BE49-F238E27FC236}">
                <a16:creationId xmlns:a16="http://schemas.microsoft.com/office/drawing/2014/main" id="{773A9ED4-9BDF-42B0-B98D-5F105B1AC112}"/>
              </a:ext>
            </a:extLst>
          </p:cNvPr>
          <p:cNvSpPr>
            <a:spLocks noGrp="1"/>
          </p:cNvSpPr>
          <p:nvPr>
            <p:ph type="body" sz="quarter" idx="13" hasCustomPrompt="1"/>
          </p:nvPr>
        </p:nvSpPr>
        <p:spPr>
          <a:xfrm>
            <a:off x="1646042" y="961005"/>
            <a:ext cx="8911647" cy="434975"/>
          </a:xfrm>
        </p:spPr>
        <p:txBody>
          <a:bodyPr vert="horz" lIns="91440" tIns="45720" rIns="91440" bIns="45720" rtlCol="0">
            <a:noAutofit/>
          </a:bodyPr>
          <a:lstStyle>
            <a:lvl1pPr>
              <a:defRPr lang="en-US" sz="3200" b="1" dirty="0">
                <a:solidFill>
                  <a:srgbClr val="595959"/>
                </a:solidFill>
                <a:latin typeface="+mj-lt"/>
              </a:defRPr>
            </a:lvl1pPr>
          </a:lstStyle>
          <a:p>
            <a:pPr marL="0" lvl="0" indent="0">
              <a:buFontTx/>
              <a:buNone/>
            </a:pPr>
            <a:r>
              <a:rPr lang="en-US" dirty="0"/>
              <a:t>Title Here</a:t>
            </a:r>
          </a:p>
        </p:txBody>
      </p:sp>
      <p:sp>
        <p:nvSpPr>
          <p:cNvPr id="21" name="Content Placeholder 2">
            <a:extLst>
              <a:ext uri="{FF2B5EF4-FFF2-40B4-BE49-F238E27FC236}">
                <a16:creationId xmlns:a16="http://schemas.microsoft.com/office/drawing/2014/main" id="{EB90635A-C270-48A0-A1B0-C1B896E998AA}"/>
              </a:ext>
            </a:extLst>
          </p:cNvPr>
          <p:cNvSpPr>
            <a:spLocks noGrp="1"/>
          </p:cNvSpPr>
          <p:nvPr>
            <p:ph idx="15"/>
          </p:nvPr>
        </p:nvSpPr>
        <p:spPr>
          <a:xfrm>
            <a:off x="1663792" y="1712849"/>
            <a:ext cx="8864415" cy="3432302"/>
          </a:xfrm>
        </p:spPr>
        <p:txBody>
          <a:bodyPr/>
          <a:lstStyle>
            <a:lvl1pPr>
              <a:defRPr lang="en-US" sz="2400" b="1" dirty="0" smtClean="0">
                <a:solidFill>
                  <a:srgbClr val="595959"/>
                </a:solidFill>
                <a:latin typeface="Frutiger 45 Light" pitchFamily="2" charset="0"/>
              </a:defRPr>
            </a:lvl1pPr>
            <a:lvl2pPr marL="114300" indent="-342900">
              <a:buFont typeface="Wingdings" pitchFamily="2" charset="2"/>
              <a:buChar char="§"/>
              <a:defRPr sz="2000">
                <a:solidFill>
                  <a:srgbClr val="595959"/>
                </a:solidFill>
                <a:latin typeface="Frutiger 45 Light" pitchFamily="2" charset="0"/>
              </a:defRPr>
            </a:lvl2pPr>
            <a:lvl3pPr marL="1085850" indent="-285750">
              <a:buFont typeface="Wingdings" pitchFamily="2" charset="2"/>
              <a:buChar char="§"/>
              <a:defRPr sz="1800">
                <a:solidFill>
                  <a:srgbClr val="595959"/>
                </a:solidFill>
                <a:latin typeface="Frutiger 45 Light" pitchFamily="2" charset="0"/>
              </a:defRPr>
            </a:lvl3pPr>
            <a:lvl4pPr marL="1600200" indent="-285750">
              <a:buFont typeface="Wingdings" pitchFamily="2" charset="2"/>
              <a:buChar char="§"/>
              <a:defRPr sz="1400">
                <a:solidFill>
                  <a:srgbClr val="595959"/>
                </a:solidFill>
                <a:latin typeface="Frutiger 45 Light" pitchFamily="2" charset="0"/>
              </a:defRPr>
            </a:lvl4pPr>
            <a:lvl5pPr>
              <a:buFont typeface="Wingdings" pitchFamily="2" charset="2"/>
              <a:buChar char="§"/>
              <a:defRPr sz="1400">
                <a:solidFill>
                  <a:srgbClr val="595959"/>
                </a:solidFill>
                <a:latin typeface="Frutiger 45 Light" pitchFamily="2" charset="0"/>
              </a:defRPr>
            </a:lvl5pPr>
          </a:lstStyle>
          <a:p>
            <a:pPr marL="228600" lvl="0" indent="-228600" algn="l" defTabSz="914400" rtl="0" eaLnBrk="1" latinLnBrk="0" hangingPunct="1">
              <a:lnSpc>
                <a:spcPct val="90000"/>
              </a:lnSpc>
              <a:spcBef>
                <a:spcPts val="1000"/>
              </a:spcBef>
            </a:pPr>
            <a:r>
              <a:rPr lang="en-US" dirty="0"/>
              <a:t>Click to edit Master text styles</a:t>
            </a:r>
          </a:p>
          <a:p>
            <a:pPr marL="1028700" lvl="2" indent="-228600" algn="l" defTabSz="914400" rtl="0" eaLnBrk="1" latinLnBrk="0" hangingPunct="1">
              <a:lnSpc>
                <a:spcPct val="90000"/>
              </a:lnSpc>
              <a:spcBef>
                <a:spcPts val="1000"/>
              </a:spcBef>
            </a:pPr>
            <a:r>
              <a:rPr lang="en-US" dirty="0"/>
              <a:t>Second level</a:t>
            </a:r>
          </a:p>
          <a:p>
            <a:pPr marL="1543050" lvl="3" indent="-228600" algn="l" defTabSz="914400" rtl="0" eaLnBrk="1" latinLnBrk="0" hangingPunct="1">
              <a:lnSpc>
                <a:spcPct val="90000"/>
              </a:lnSpc>
              <a:spcBef>
                <a:spcPts val="1000"/>
              </a:spcBef>
            </a:pPr>
            <a:r>
              <a:rPr lang="en-US" dirty="0" err="1"/>
              <a:t>fsdfdasfdsafasdfsdfa</a:t>
            </a:r>
            <a:endParaRPr lang="en-US" dirty="0"/>
          </a:p>
          <a:p>
            <a:pPr marL="285750" lvl="2" indent="-285750" algn="l" defTabSz="914400" rtl="0" eaLnBrk="1" latinLnBrk="0" hangingPunct="1">
              <a:lnSpc>
                <a:spcPct val="90000"/>
              </a:lnSpc>
              <a:spcBef>
                <a:spcPts val="1000"/>
              </a:spcBef>
            </a:pPr>
            <a:r>
              <a:rPr lang="en-US" dirty="0"/>
              <a:t>Third level</a:t>
            </a:r>
          </a:p>
          <a:p>
            <a:pPr marL="285750" lvl="3" indent="-285750" algn="l" defTabSz="914400" rtl="0" eaLnBrk="1" latinLnBrk="0" hangingPunct="1">
              <a:lnSpc>
                <a:spcPct val="90000"/>
              </a:lnSpc>
              <a:spcBef>
                <a:spcPts val="1000"/>
              </a:spcBef>
            </a:pPr>
            <a:r>
              <a:rPr lang="en-US" dirty="0"/>
              <a:t>Fourth level</a:t>
            </a:r>
          </a:p>
          <a:p>
            <a:pPr marL="285750" lvl="4" indent="-285750" algn="l" defTabSz="914400" rtl="0" eaLnBrk="1" latinLnBrk="0" hangingPunct="1">
              <a:lnSpc>
                <a:spcPct val="90000"/>
              </a:lnSpc>
              <a:spcBef>
                <a:spcPts val="1000"/>
              </a:spcBef>
            </a:pPr>
            <a:r>
              <a:rPr lang="en-US" dirty="0"/>
              <a:t>Fifth level</a:t>
            </a:r>
          </a:p>
        </p:txBody>
      </p:sp>
      <p:pic>
        <p:nvPicPr>
          <p:cNvPr id="5" name="Picture 4" descr="Icon&#10;&#10;Description automatically generated with medium confidence">
            <a:extLst>
              <a:ext uri="{FF2B5EF4-FFF2-40B4-BE49-F238E27FC236}">
                <a16:creationId xmlns:a16="http://schemas.microsoft.com/office/drawing/2014/main" id="{E9E1CD37-357F-4FE2-854B-21AF29A3790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56096" y="6388165"/>
            <a:ext cx="750627" cy="299219"/>
          </a:xfrm>
          <a:prstGeom prst="rect">
            <a:avLst/>
          </a:prstGeom>
        </p:spPr>
      </p:pic>
    </p:spTree>
    <p:extLst>
      <p:ext uri="{BB962C8B-B14F-4D97-AF65-F5344CB8AC3E}">
        <p14:creationId xmlns:p14="http://schemas.microsoft.com/office/powerpoint/2010/main" val="17686893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15C7D-CC90-4232-9BFD-B2B1B29D3D23}"/>
              </a:ext>
            </a:extLst>
          </p:cNvPr>
          <p:cNvSpPr>
            <a:spLocks noGrp="1"/>
          </p:cNvSpPr>
          <p:nvPr>
            <p:ph type="title" hasCustomPrompt="1"/>
          </p:nvPr>
        </p:nvSpPr>
        <p:spPr>
          <a:xfrm>
            <a:off x="533400" y="1163411"/>
            <a:ext cx="10515600" cy="1325563"/>
          </a:xfrm>
        </p:spPr>
        <p:txBody>
          <a:bodyPr>
            <a:normAutofit/>
          </a:bodyPr>
          <a:lstStyle>
            <a:lvl1pPr>
              <a:defRPr lang="en-US" sz="2800" b="1" kern="1200" dirty="0">
                <a:solidFill>
                  <a:srgbClr val="595959"/>
                </a:solidFill>
                <a:latin typeface="Frutiger 45 Light" pitchFamily="2" charset="0"/>
                <a:ea typeface="+mn-ea"/>
                <a:cs typeface="Calibri" panose="020F050202020403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Headline goes here</a:t>
            </a:r>
            <a:br>
              <a:rPr lang="en-US" dirty="0"/>
            </a:br>
            <a:r>
              <a:rPr lang="en-US" dirty="0"/>
              <a:t>Headline goes here</a:t>
            </a:r>
          </a:p>
        </p:txBody>
      </p:sp>
      <p:sp>
        <p:nvSpPr>
          <p:cNvPr id="16" name="Text Placeholder 15">
            <a:extLst>
              <a:ext uri="{FF2B5EF4-FFF2-40B4-BE49-F238E27FC236}">
                <a16:creationId xmlns:a16="http://schemas.microsoft.com/office/drawing/2014/main" id="{06252767-4743-47D6-B4D1-07FC2385DD22}"/>
              </a:ext>
            </a:extLst>
          </p:cNvPr>
          <p:cNvSpPr>
            <a:spLocks noGrp="1"/>
          </p:cNvSpPr>
          <p:nvPr>
            <p:ph type="body" sz="quarter" idx="14"/>
          </p:nvPr>
        </p:nvSpPr>
        <p:spPr>
          <a:xfrm>
            <a:off x="533400" y="2815546"/>
            <a:ext cx="10515600" cy="2743200"/>
          </a:xfrm>
        </p:spPr>
        <p:txBody>
          <a:bodyPr>
            <a:normAutofit/>
          </a:bodyPr>
          <a:lstStyle>
            <a:lvl1pPr marL="0" indent="0">
              <a:buNone/>
              <a:defRPr sz="1600">
                <a:solidFill>
                  <a:srgbClr val="595959"/>
                </a:solidFill>
                <a:latin typeface="Frutiger 45 Light" pitchFamily="2" charset="0"/>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10" name="Text Placeholder 13">
            <a:extLst>
              <a:ext uri="{FF2B5EF4-FFF2-40B4-BE49-F238E27FC236}">
                <a16:creationId xmlns:a16="http://schemas.microsoft.com/office/drawing/2014/main" id="{11611A3D-47D0-3647-0CCE-0CB7D32E60C5}"/>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pic>
        <p:nvPicPr>
          <p:cNvPr id="5" name="Picture 4" descr="Icon&#10;&#10;Description automatically generated with medium confidence">
            <a:extLst>
              <a:ext uri="{FF2B5EF4-FFF2-40B4-BE49-F238E27FC236}">
                <a16:creationId xmlns:a16="http://schemas.microsoft.com/office/drawing/2014/main" id="{A62A0B74-FE6F-4F4C-A0E4-BCC6A0BE571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56096" y="6388165"/>
            <a:ext cx="750627" cy="299219"/>
          </a:xfrm>
          <a:prstGeom prst="rect">
            <a:avLst/>
          </a:prstGeom>
        </p:spPr>
      </p:pic>
    </p:spTree>
    <p:extLst>
      <p:ext uri="{BB962C8B-B14F-4D97-AF65-F5344CB8AC3E}">
        <p14:creationId xmlns:p14="http://schemas.microsoft.com/office/powerpoint/2010/main" val="27755515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6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5CDA55D2-453F-4E7D-AF30-1542DF26EE53}"/>
              </a:ext>
            </a:extLst>
          </p:cNvPr>
          <p:cNvSpPr>
            <a:spLocks noGrp="1"/>
          </p:cNvSpPr>
          <p:nvPr>
            <p:ph type="title"/>
          </p:nvPr>
        </p:nvSpPr>
        <p:spPr>
          <a:xfrm>
            <a:off x="478972" y="457200"/>
            <a:ext cx="4293054" cy="1600200"/>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Click to edit Master title style</a:t>
            </a:r>
          </a:p>
        </p:txBody>
      </p:sp>
      <p:sp>
        <p:nvSpPr>
          <p:cNvPr id="16" name="Text Placeholder 3">
            <a:extLst>
              <a:ext uri="{FF2B5EF4-FFF2-40B4-BE49-F238E27FC236}">
                <a16:creationId xmlns:a16="http://schemas.microsoft.com/office/drawing/2014/main" id="{81469E54-C50A-4DB5-B104-9B998831769B}"/>
              </a:ext>
            </a:extLst>
          </p:cNvPr>
          <p:cNvSpPr>
            <a:spLocks noGrp="1"/>
          </p:cNvSpPr>
          <p:nvPr>
            <p:ph type="body" sz="half" idx="2"/>
          </p:nvPr>
        </p:nvSpPr>
        <p:spPr>
          <a:xfrm>
            <a:off x="478972" y="2057400"/>
            <a:ext cx="4293054" cy="3811588"/>
          </a:xfrm>
        </p:spPr>
        <p:txBody>
          <a:bodyPr/>
          <a:lstStyle>
            <a:lvl1pPr marL="0" indent="0">
              <a:buNone/>
              <a:defRPr sz="1600">
                <a:solidFill>
                  <a:srgbClr val="595959"/>
                </a:solidFill>
                <a:latin typeface="Frutiger 45 Light"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7" name="Content Placeholder 2">
            <a:extLst>
              <a:ext uri="{FF2B5EF4-FFF2-40B4-BE49-F238E27FC236}">
                <a16:creationId xmlns:a16="http://schemas.microsoft.com/office/drawing/2014/main" id="{AE8A5CEA-5F4E-4109-ACB7-808AE0D5B170}"/>
              </a:ext>
            </a:extLst>
          </p:cNvPr>
          <p:cNvSpPr>
            <a:spLocks noGrp="1"/>
          </p:cNvSpPr>
          <p:nvPr>
            <p:ph idx="16"/>
          </p:nvPr>
        </p:nvSpPr>
        <p:spPr>
          <a:xfrm>
            <a:off x="5306569" y="2055542"/>
            <a:ext cx="5181599" cy="3813445"/>
          </a:xfrm>
        </p:spPr>
        <p:txBody>
          <a:bodyPr/>
          <a:lstStyle>
            <a:lvl1pPr>
              <a:defRPr lang="en-US" sz="2400" b="1" dirty="0" smtClean="0">
                <a:solidFill>
                  <a:srgbClr val="595959"/>
                </a:solidFill>
                <a:latin typeface="Frutiger 45 Light" pitchFamily="2" charset="0"/>
              </a:defRPr>
            </a:lvl1pPr>
            <a:lvl2pPr>
              <a:defRPr sz="2000">
                <a:solidFill>
                  <a:srgbClr val="595959"/>
                </a:solidFill>
                <a:latin typeface="Frutiger 45 Light" pitchFamily="2" charset="0"/>
              </a:defRPr>
            </a:lvl2pPr>
            <a:lvl3pPr>
              <a:defRPr sz="1800">
                <a:solidFill>
                  <a:srgbClr val="595959"/>
                </a:solidFill>
                <a:latin typeface="Frutiger 45 Light" pitchFamily="2" charset="0"/>
              </a:defRPr>
            </a:lvl3pPr>
            <a:lvl4pPr>
              <a:defRPr sz="1400">
                <a:solidFill>
                  <a:srgbClr val="595959"/>
                </a:solidFill>
                <a:latin typeface="Frutiger 45 Light" pitchFamily="2" charset="0"/>
              </a:defRPr>
            </a:lvl4pPr>
            <a:lvl5pPr>
              <a:defRPr sz="1400">
                <a:solidFill>
                  <a:srgbClr val="595959"/>
                </a:solidFill>
                <a:latin typeface="Frutiger 45 Light" pitchFamily="2" charset="0"/>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dirty="0"/>
              <a:t>Second level</a:t>
            </a:r>
          </a:p>
          <a:p>
            <a:pPr marL="0" lvl="2" indent="0" algn="l" defTabSz="914400" rtl="0" eaLnBrk="1" latinLnBrk="0" hangingPunct="1">
              <a:lnSpc>
                <a:spcPct val="90000"/>
              </a:lnSpc>
              <a:spcBef>
                <a:spcPts val="1000"/>
              </a:spcBef>
              <a:buFont typeface="Arial" panose="020B0604020202020204" pitchFamily="34" charset="0"/>
              <a:buNone/>
            </a:pPr>
            <a:r>
              <a:rPr lang="en-US" dirty="0"/>
              <a:t>Third level</a:t>
            </a:r>
          </a:p>
          <a:p>
            <a:pPr marL="0" lvl="3" indent="0" algn="l" defTabSz="914400" rtl="0" eaLnBrk="1" latinLnBrk="0" hangingPunct="1">
              <a:lnSpc>
                <a:spcPct val="90000"/>
              </a:lnSpc>
              <a:spcBef>
                <a:spcPts val="1000"/>
              </a:spcBef>
              <a:buFont typeface="Arial" panose="020B0604020202020204" pitchFamily="34" charset="0"/>
              <a:buNone/>
            </a:pPr>
            <a:r>
              <a:rPr lang="en-US" dirty="0"/>
              <a:t>Fourth level</a:t>
            </a:r>
          </a:p>
          <a:p>
            <a:pPr marL="0" lvl="4" indent="0" algn="l" defTabSz="914400" rtl="0" eaLnBrk="1" latinLnBrk="0" hangingPunct="1">
              <a:lnSpc>
                <a:spcPct val="90000"/>
              </a:lnSpc>
              <a:spcBef>
                <a:spcPts val="1000"/>
              </a:spcBef>
              <a:buFont typeface="Arial" panose="020B0604020202020204" pitchFamily="34" charset="0"/>
              <a:buNone/>
            </a:pPr>
            <a:r>
              <a:rPr lang="en-US" dirty="0"/>
              <a:t>Fifth level</a:t>
            </a:r>
          </a:p>
        </p:txBody>
      </p:sp>
      <p:pic>
        <p:nvPicPr>
          <p:cNvPr id="5" name="Picture 4" descr="Icon&#10;&#10;Description automatically generated with medium confidence">
            <a:extLst>
              <a:ext uri="{FF2B5EF4-FFF2-40B4-BE49-F238E27FC236}">
                <a16:creationId xmlns:a16="http://schemas.microsoft.com/office/drawing/2014/main" id="{1C2E76EC-E76C-4551-9B92-BF90EBAD25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56096" y="6388165"/>
            <a:ext cx="750627" cy="299219"/>
          </a:xfrm>
          <a:prstGeom prst="rect">
            <a:avLst/>
          </a:prstGeom>
        </p:spPr>
      </p:pic>
    </p:spTree>
    <p:extLst>
      <p:ext uri="{BB962C8B-B14F-4D97-AF65-F5344CB8AC3E}">
        <p14:creationId xmlns:p14="http://schemas.microsoft.com/office/powerpoint/2010/main" val="4050795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B7F8B00-12EF-4751-A034-D733BB7D51B2}"/>
              </a:ext>
            </a:extLst>
          </p:cNvPr>
          <p:cNvSpPr>
            <a:spLocks noGrp="1"/>
          </p:cNvSpPr>
          <p:nvPr>
            <p:ph type="title"/>
          </p:nvPr>
        </p:nvSpPr>
        <p:spPr>
          <a:xfrm>
            <a:off x="478972" y="457200"/>
            <a:ext cx="4293054" cy="1600200"/>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Click to edit Master title style</a:t>
            </a:r>
          </a:p>
        </p:txBody>
      </p:sp>
      <p:sp>
        <p:nvSpPr>
          <p:cNvPr id="12" name="Picture Placeholder 2">
            <a:extLst>
              <a:ext uri="{FF2B5EF4-FFF2-40B4-BE49-F238E27FC236}">
                <a16:creationId xmlns:a16="http://schemas.microsoft.com/office/drawing/2014/main" id="{A5B0E1B6-489C-4643-9FE5-9D4A936A7B8C}"/>
              </a:ext>
            </a:extLst>
          </p:cNvPr>
          <p:cNvSpPr>
            <a:spLocks noGrp="1"/>
          </p:cNvSpPr>
          <p:nvPr>
            <p:ph type="pic" idx="1"/>
          </p:nvPr>
        </p:nvSpPr>
        <p:spPr>
          <a:xfrm>
            <a:off x="5183188" y="0"/>
            <a:ext cx="7008812" cy="6857999"/>
          </a:xfrm>
        </p:spPr>
        <p:txBody>
          <a:bodyPr/>
          <a:lstStyle>
            <a:lvl1pPr marL="0" indent="0">
              <a:buNone/>
              <a:defRPr sz="3200">
                <a:solidFill>
                  <a:srgbClr val="595959"/>
                </a:solidFill>
                <a:latin typeface="Frutiger 45 Light"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13" name="Text Placeholder 3">
            <a:extLst>
              <a:ext uri="{FF2B5EF4-FFF2-40B4-BE49-F238E27FC236}">
                <a16:creationId xmlns:a16="http://schemas.microsoft.com/office/drawing/2014/main" id="{A70DA0CC-8337-43E8-B632-01AC9639E728}"/>
              </a:ext>
            </a:extLst>
          </p:cNvPr>
          <p:cNvSpPr>
            <a:spLocks noGrp="1"/>
          </p:cNvSpPr>
          <p:nvPr>
            <p:ph type="body" sz="half" idx="2"/>
          </p:nvPr>
        </p:nvSpPr>
        <p:spPr>
          <a:xfrm>
            <a:off x="478972" y="2057400"/>
            <a:ext cx="4293054" cy="3811588"/>
          </a:xfrm>
        </p:spPr>
        <p:txBody>
          <a:bodyPr/>
          <a:lstStyle>
            <a:lvl1pPr marL="0" indent="0">
              <a:buNone/>
              <a:defRPr sz="1600">
                <a:solidFill>
                  <a:srgbClr val="595959"/>
                </a:solidFill>
                <a:latin typeface="Frutiger 45 Light"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pic>
        <p:nvPicPr>
          <p:cNvPr id="5" name="Picture 4" descr="Icon&#10;&#10;Description automatically generated with medium confidence">
            <a:extLst>
              <a:ext uri="{FF2B5EF4-FFF2-40B4-BE49-F238E27FC236}">
                <a16:creationId xmlns:a16="http://schemas.microsoft.com/office/drawing/2014/main" id="{D017E91D-7459-41B1-BA07-5AB1B88353F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56096" y="6388165"/>
            <a:ext cx="750627" cy="299219"/>
          </a:xfrm>
          <a:prstGeom prst="rect">
            <a:avLst/>
          </a:prstGeom>
        </p:spPr>
      </p:pic>
    </p:spTree>
    <p:extLst>
      <p:ext uri="{BB962C8B-B14F-4D97-AF65-F5344CB8AC3E}">
        <p14:creationId xmlns:p14="http://schemas.microsoft.com/office/powerpoint/2010/main" val="2732885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Text Placeholder 13">
            <a:extLst>
              <a:ext uri="{FF2B5EF4-FFF2-40B4-BE49-F238E27FC236}">
                <a16:creationId xmlns:a16="http://schemas.microsoft.com/office/drawing/2014/main" id="{F7878D79-3823-9575-1C88-56C4110E1E35}"/>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pic>
        <p:nvPicPr>
          <p:cNvPr id="4" name="Picture 3" descr="Icon&#10;&#10;Description automatically generated with medium confidence">
            <a:extLst>
              <a:ext uri="{FF2B5EF4-FFF2-40B4-BE49-F238E27FC236}">
                <a16:creationId xmlns:a16="http://schemas.microsoft.com/office/drawing/2014/main" id="{76CE9B03-2EB6-4096-8601-25FB2CB14CA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56096" y="6388165"/>
            <a:ext cx="750627" cy="299219"/>
          </a:xfrm>
          <a:prstGeom prst="rect">
            <a:avLst/>
          </a:prstGeom>
        </p:spPr>
      </p:pic>
    </p:spTree>
    <p:extLst>
      <p:ext uri="{BB962C8B-B14F-4D97-AF65-F5344CB8AC3E}">
        <p14:creationId xmlns:p14="http://schemas.microsoft.com/office/powerpoint/2010/main" val="31997269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63948A3-32FA-5533-16DA-635E26595B61}"/>
              </a:ext>
            </a:extLst>
          </p:cNvPr>
          <p:cNvSpPr/>
          <p:nvPr userDrawn="1"/>
        </p:nvSpPr>
        <p:spPr>
          <a:xfrm flipV="1">
            <a:off x="3351682" y="1567022"/>
            <a:ext cx="2466609" cy="3840464"/>
          </a:xfrm>
          <a:prstGeom prst="rect">
            <a:avLst/>
          </a:prstGeom>
          <a:gradFill flip="none" rotWithShape="1">
            <a:gsLst>
              <a:gs pos="0">
                <a:srgbClr val="F2F7FA"/>
              </a:gs>
              <a:gs pos="100000">
                <a:srgbClr val="F9F0E0"/>
              </a:gs>
            </a:gsLst>
            <a:lin ang="2700000" scaled="1"/>
            <a:tileRect/>
          </a:gra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003865"/>
              </a:solidFill>
              <a:effectLst/>
              <a:uLnTx/>
              <a:uFillTx/>
            </a:endParaRPr>
          </a:p>
        </p:txBody>
      </p:sp>
      <p:sp>
        <p:nvSpPr>
          <p:cNvPr id="11" name="Rectangle 10">
            <a:extLst>
              <a:ext uri="{FF2B5EF4-FFF2-40B4-BE49-F238E27FC236}">
                <a16:creationId xmlns:a16="http://schemas.microsoft.com/office/drawing/2014/main" id="{3447ABFF-7AC4-BAD1-41A4-E1FE5B8092EF}"/>
              </a:ext>
            </a:extLst>
          </p:cNvPr>
          <p:cNvSpPr/>
          <p:nvPr userDrawn="1"/>
        </p:nvSpPr>
        <p:spPr>
          <a:xfrm flipV="1">
            <a:off x="533272" y="1567022"/>
            <a:ext cx="2466609" cy="3840464"/>
          </a:xfrm>
          <a:prstGeom prst="rect">
            <a:avLst/>
          </a:prstGeom>
          <a:gradFill flip="none" rotWithShape="1">
            <a:gsLst>
              <a:gs pos="0">
                <a:srgbClr val="F2F7FA"/>
              </a:gs>
              <a:gs pos="100000">
                <a:srgbClr val="F9F0E0"/>
              </a:gs>
            </a:gsLst>
            <a:lin ang="2700000" scaled="1"/>
            <a:tileRect/>
          </a:gra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003865"/>
              </a:solidFill>
              <a:effectLst/>
              <a:uLnTx/>
              <a:uFillTx/>
            </a:endParaRPr>
          </a:p>
        </p:txBody>
      </p:sp>
      <p:sp>
        <p:nvSpPr>
          <p:cNvPr id="20" name="Rectangle 19">
            <a:extLst>
              <a:ext uri="{FF2B5EF4-FFF2-40B4-BE49-F238E27FC236}">
                <a16:creationId xmlns:a16="http://schemas.microsoft.com/office/drawing/2014/main" id="{DB963FEE-DF85-5D77-1E01-49124A2CEAF5}"/>
              </a:ext>
            </a:extLst>
          </p:cNvPr>
          <p:cNvSpPr/>
          <p:nvPr userDrawn="1"/>
        </p:nvSpPr>
        <p:spPr>
          <a:xfrm flipV="1">
            <a:off x="6170092" y="1567022"/>
            <a:ext cx="2466609" cy="3840464"/>
          </a:xfrm>
          <a:prstGeom prst="rect">
            <a:avLst/>
          </a:prstGeom>
          <a:gradFill flip="none" rotWithShape="1">
            <a:gsLst>
              <a:gs pos="0">
                <a:srgbClr val="F2F7FA"/>
              </a:gs>
              <a:gs pos="100000">
                <a:srgbClr val="F9F0E0"/>
              </a:gs>
            </a:gsLst>
            <a:lin ang="2700000" scaled="1"/>
            <a:tileRect/>
          </a:gra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003865"/>
              </a:solidFill>
              <a:effectLst/>
              <a:uLnTx/>
              <a:uFillTx/>
            </a:endParaRPr>
          </a:p>
        </p:txBody>
      </p:sp>
      <p:sp>
        <p:nvSpPr>
          <p:cNvPr id="21" name="Rectangle 20">
            <a:extLst>
              <a:ext uri="{FF2B5EF4-FFF2-40B4-BE49-F238E27FC236}">
                <a16:creationId xmlns:a16="http://schemas.microsoft.com/office/drawing/2014/main" id="{D5653896-D7CD-93EE-8417-E2C2E847A910}"/>
              </a:ext>
            </a:extLst>
          </p:cNvPr>
          <p:cNvSpPr/>
          <p:nvPr userDrawn="1"/>
        </p:nvSpPr>
        <p:spPr>
          <a:xfrm flipV="1">
            <a:off x="8988503" y="1567022"/>
            <a:ext cx="2466609" cy="3840464"/>
          </a:xfrm>
          <a:prstGeom prst="rect">
            <a:avLst/>
          </a:prstGeom>
          <a:gradFill flip="none" rotWithShape="1">
            <a:gsLst>
              <a:gs pos="0">
                <a:srgbClr val="F2F7FA"/>
              </a:gs>
              <a:gs pos="100000">
                <a:srgbClr val="F9F0E0"/>
              </a:gs>
            </a:gsLst>
            <a:lin ang="2700000" scaled="1"/>
            <a:tileRect/>
          </a:gra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003865"/>
              </a:solidFill>
              <a:effectLst/>
              <a:uLnTx/>
              <a:uFillTx/>
            </a:endParaRPr>
          </a:p>
        </p:txBody>
      </p:sp>
      <p:sp>
        <p:nvSpPr>
          <p:cNvPr id="26" name="Picture Placeholder 25">
            <a:extLst>
              <a:ext uri="{FF2B5EF4-FFF2-40B4-BE49-F238E27FC236}">
                <a16:creationId xmlns:a16="http://schemas.microsoft.com/office/drawing/2014/main" id="{12ACBE6E-5DAE-5B6C-1E92-11C9C6623391}"/>
              </a:ext>
            </a:extLst>
          </p:cNvPr>
          <p:cNvSpPr>
            <a:spLocks noGrp="1"/>
          </p:cNvSpPr>
          <p:nvPr>
            <p:ph type="pic" sz="quarter" idx="14" hasCustomPrompt="1"/>
          </p:nvPr>
        </p:nvSpPr>
        <p:spPr>
          <a:xfrm>
            <a:off x="1361829" y="1964039"/>
            <a:ext cx="809494" cy="809495"/>
          </a:xfrm>
          <a:prstGeom prst="ellipse">
            <a:avLst/>
          </a:prstGeom>
          <a:ln>
            <a:noFill/>
          </a:ln>
        </p:spPr>
        <p:txBody>
          <a:bodyPr anchor="ctr">
            <a:noAutofit/>
          </a:bodyPr>
          <a:lstStyle>
            <a:lvl1pPr marL="0" indent="0" algn="ctr">
              <a:buFontTx/>
              <a:buNone/>
              <a:defRPr sz="1800"/>
            </a:lvl1pPr>
          </a:lstStyle>
          <a:p>
            <a:r>
              <a:rPr lang="en-US" dirty="0"/>
              <a:t>icon</a:t>
            </a:r>
          </a:p>
        </p:txBody>
      </p:sp>
      <p:sp>
        <p:nvSpPr>
          <p:cNvPr id="27" name="Picture Placeholder 25">
            <a:extLst>
              <a:ext uri="{FF2B5EF4-FFF2-40B4-BE49-F238E27FC236}">
                <a16:creationId xmlns:a16="http://schemas.microsoft.com/office/drawing/2014/main" id="{15DCB66B-4DA5-68F3-EAAE-A7B0A4F3B1D1}"/>
              </a:ext>
            </a:extLst>
          </p:cNvPr>
          <p:cNvSpPr>
            <a:spLocks noGrp="1"/>
          </p:cNvSpPr>
          <p:nvPr>
            <p:ph type="pic" sz="quarter" idx="15" hasCustomPrompt="1"/>
          </p:nvPr>
        </p:nvSpPr>
        <p:spPr>
          <a:xfrm>
            <a:off x="4180239" y="1964039"/>
            <a:ext cx="809494" cy="809495"/>
          </a:xfrm>
          <a:prstGeom prst="ellipse">
            <a:avLst/>
          </a:prstGeom>
          <a:ln>
            <a:noFill/>
          </a:ln>
        </p:spPr>
        <p:txBody>
          <a:bodyPr anchor="ctr">
            <a:noAutofit/>
          </a:bodyPr>
          <a:lstStyle>
            <a:lvl1pPr marL="0" indent="0" algn="ctr">
              <a:buFontTx/>
              <a:buNone/>
              <a:defRPr sz="1800"/>
            </a:lvl1pPr>
          </a:lstStyle>
          <a:p>
            <a:r>
              <a:rPr lang="en-US" dirty="0"/>
              <a:t>icon</a:t>
            </a:r>
          </a:p>
        </p:txBody>
      </p:sp>
      <p:sp>
        <p:nvSpPr>
          <p:cNvPr id="28" name="Picture Placeholder 25">
            <a:extLst>
              <a:ext uri="{FF2B5EF4-FFF2-40B4-BE49-F238E27FC236}">
                <a16:creationId xmlns:a16="http://schemas.microsoft.com/office/drawing/2014/main" id="{416EDE06-9533-67FB-BF24-DF6C76E3E628}"/>
              </a:ext>
            </a:extLst>
          </p:cNvPr>
          <p:cNvSpPr>
            <a:spLocks noGrp="1"/>
          </p:cNvSpPr>
          <p:nvPr>
            <p:ph type="pic" sz="quarter" idx="16" hasCustomPrompt="1"/>
          </p:nvPr>
        </p:nvSpPr>
        <p:spPr>
          <a:xfrm>
            <a:off x="6998649" y="1964039"/>
            <a:ext cx="809494" cy="809495"/>
          </a:xfrm>
          <a:prstGeom prst="ellipse">
            <a:avLst/>
          </a:prstGeom>
          <a:ln>
            <a:noFill/>
          </a:ln>
        </p:spPr>
        <p:txBody>
          <a:bodyPr anchor="ctr">
            <a:noAutofit/>
          </a:bodyPr>
          <a:lstStyle>
            <a:lvl1pPr marL="0" indent="0" algn="ctr">
              <a:buFontTx/>
              <a:buNone/>
              <a:defRPr sz="1800"/>
            </a:lvl1pPr>
          </a:lstStyle>
          <a:p>
            <a:r>
              <a:rPr lang="en-US" dirty="0"/>
              <a:t>icon</a:t>
            </a:r>
          </a:p>
        </p:txBody>
      </p:sp>
      <p:sp>
        <p:nvSpPr>
          <p:cNvPr id="29" name="Picture Placeholder 25">
            <a:extLst>
              <a:ext uri="{FF2B5EF4-FFF2-40B4-BE49-F238E27FC236}">
                <a16:creationId xmlns:a16="http://schemas.microsoft.com/office/drawing/2014/main" id="{690D0B6E-A10C-4C7A-3858-68AF26206F27}"/>
              </a:ext>
            </a:extLst>
          </p:cNvPr>
          <p:cNvSpPr>
            <a:spLocks noGrp="1"/>
          </p:cNvSpPr>
          <p:nvPr>
            <p:ph type="pic" sz="quarter" idx="17" hasCustomPrompt="1"/>
          </p:nvPr>
        </p:nvSpPr>
        <p:spPr>
          <a:xfrm>
            <a:off x="9817060" y="1964039"/>
            <a:ext cx="809494" cy="809495"/>
          </a:xfrm>
          <a:prstGeom prst="ellipse">
            <a:avLst/>
          </a:prstGeom>
          <a:ln>
            <a:noFill/>
          </a:ln>
        </p:spPr>
        <p:txBody>
          <a:bodyPr anchor="ctr">
            <a:noAutofit/>
          </a:bodyPr>
          <a:lstStyle>
            <a:lvl1pPr marL="0" indent="0" algn="ctr">
              <a:buFontTx/>
              <a:buNone/>
              <a:defRPr sz="1800"/>
            </a:lvl1pPr>
          </a:lstStyle>
          <a:p>
            <a:r>
              <a:rPr lang="en-US" dirty="0"/>
              <a:t>icon</a:t>
            </a:r>
          </a:p>
        </p:txBody>
      </p:sp>
      <p:sp>
        <p:nvSpPr>
          <p:cNvPr id="30" name="Text Placeholder 15">
            <a:extLst>
              <a:ext uri="{FF2B5EF4-FFF2-40B4-BE49-F238E27FC236}">
                <a16:creationId xmlns:a16="http://schemas.microsoft.com/office/drawing/2014/main" id="{7A05C422-6C2D-D524-06F6-FEBC6355E171}"/>
              </a:ext>
            </a:extLst>
          </p:cNvPr>
          <p:cNvSpPr>
            <a:spLocks noGrp="1"/>
          </p:cNvSpPr>
          <p:nvPr>
            <p:ph type="body" sz="quarter" idx="18"/>
          </p:nvPr>
        </p:nvSpPr>
        <p:spPr>
          <a:xfrm>
            <a:off x="634234" y="3968221"/>
            <a:ext cx="2264685" cy="1173194"/>
          </a:xfrm>
        </p:spPr>
        <p:txBody>
          <a:bodyPr>
            <a:normAutofit/>
          </a:bodyPr>
          <a:lstStyle>
            <a:lvl1pPr marL="0" indent="0" algn="ctr">
              <a:buNone/>
              <a:defRPr sz="1400">
                <a:solidFill>
                  <a:schemeClr val="tx1"/>
                </a:solidFill>
                <a:latin typeface="Frutiger 45 Light" pitchFamily="2" charset="0"/>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Click to edit Master text styles</a:t>
            </a:r>
          </a:p>
        </p:txBody>
      </p:sp>
      <p:sp>
        <p:nvSpPr>
          <p:cNvPr id="31" name="Text Placeholder 15">
            <a:extLst>
              <a:ext uri="{FF2B5EF4-FFF2-40B4-BE49-F238E27FC236}">
                <a16:creationId xmlns:a16="http://schemas.microsoft.com/office/drawing/2014/main" id="{3B1E9743-4863-A723-9C60-5FC5D3DBEA72}"/>
              </a:ext>
            </a:extLst>
          </p:cNvPr>
          <p:cNvSpPr>
            <a:spLocks noGrp="1"/>
          </p:cNvSpPr>
          <p:nvPr>
            <p:ph type="body" sz="quarter" idx="19"/>
          </p:nvPr>
        </p:nvSpPr>
        <p:spPr>
          <a:xfrm>
            <a:off x="3452644" y="3968221"/>
            <a:ext cx="2264685" cy="1173194"/>
          </a:xfrm>
        </p:spPr>
        <p:txBody>
          <a:bodyPr>
            <a:normAutofit/>
          </a:bodyPr>
          <a:lstStyle>
            <a:lvl1pPr marL="0" indent="0" algn="ctr">
              <a:buNone/>
              <a:defRPr sz="1400">
                <a:solidFill>
                  <a:schemeClr val="tx1"/>
                </a:solidFill>
                <a:latin typeface="Frutiger 45 Light" pitchFamily="2" charset="0"/>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2" name="Text Placeholder 15">
            <a:extLst>
              <a:ext uri="{FF2B5EF4-FFF2-40B4-BE49-F238E27FC236}">
                <a16:creationId xmlns:a16="http://schemas.microsoft.com/office/drawing/2014/main" id="{CD805F55-EF87-C927-683C-402E3B434938}"/>
              </a:ext>
            </a:extLst>
          </p:cNvPr>
          <p:cNvSpPr>
            <a:spLocks noGrp="1"/>
          </p:cNvSpPr>
          <p:nvPr>
            <p:ph type="body" sz="quarter" idx="20"/>
          </p:nvPr>
        </p:nvSpPr>
        <p:spPr>
          <a:xfrm>
            <a:off x="6271054" y="3968221"/>
            <a:ext cx="2264685" cy="1173194"/>
          </a:xfrm>
        </p:spPr>
        <p:txBody>
          <a:bodyPr>
            <a:normAutofit/>
          </a:bodyPr>
          <a:lstStyle>
            <a:lvl1pPr marL="0" indent="0" algn="ctr">
              <a:buNone/>
              <a:defRPr sz="1400">
                <a:solidFill>
                  <a:schemeClr val="tx1"/>
                </a:solidFill>
                <a:latin typeface="Frutiger 45 Light" pitchFamily="2" charset="0"/>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3" name="Text Placeholder 15">
            <a:extLst>
              <a:ext uri="{FF2B5EF4-FFF2-40B4-BE49-F238E27FC236}">
                <a16:creationId xmlns:a16="http://schemas.microsoft.com/office/drawing/2014/main" id="{9318E5AB-5357-32EC-1C6F-7497D78CAEE5}"/>
              </a:ext>
            </a:extLst>
          </p:cNvPr>
          <p:cNvSpPr>
            <a:spLocks noGrp="1"/>
          </p:cNvSpPr>
          <p:nvPr>
            <p:ph type="body" sz="quarter" idx="21"/>
          </p:nvPr>
        </p:nvSpPr>
        <p:spPr>
          <a:xfrm>
            <a:off x="9089465" y="3968221"/>
            <a:ext cx="2264685" cy="1173194"/>
          </a:xfrm>
        </p:spPr>
        <p:txBody>
          <a:bodyPr>
            <a:normAutofit/>
          </a:bodyPr>
          <a:lstStyle>
            <a:lvl1pPr marL="0" indent="0" algn="ctr">
              <a:buNone/>
              <a:defRPr sz="1400">
                <a:solidFill>
                  <a:schemeClr val="tx1"/>
                </a:solidFill>
                <a:latin typeface="Frutiger 45 Light" pitchFamily="2" charset="0"/>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Click to edit Master text styles</a:t>
            </a:r>
          </a:p>
        </p:txBody>
      </p:sp>
      <p:sp>
        <p:nvSpPr>
          <p:cNvPr id="34" name="Rectangle 33">
            <a:extLst>
              <a:ext uri="{FF2B5EF4-FFF2-40B4-BE49-F238E27FC236}">
                <a16:creationId xmlns:a16="http://schemas.microsoft.com/office/drawing/2014/main" id="{9A48394A-EAF3-AA74-A443-B84109539DEE}"/>
              </a:ext>
            </a:extLst>
          </p:cNvPr>
          <p:cNvSpPr/>
          <p:nvPr userDrawn="1"/>
        </p:nvSpPr>
        <p:spPr>
          <a:xfrm>
            <a:off x="1232786" y="2984386"/>
            <a:ext cx="1067580" cy="37784"/>
          </a:xfrm>
          <a:prstGeom prst="rect">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a typeface="+mn-ea"/>
              <a:cs typeface="+mn-cs"/>
            </a:endParaRPr>
          </a:p>
        </p:txBody>
      </p:sp>
      <p:sp>
        <p:nvSpPr>
          <p:cNvPr id="35" name="Rectangle 34">
            <a:extLst>
              <a:ext uri="{FF2B5EF4-FFF2-40B4-BE49-F238E27FC236}">
                <a16:creationId xmlns:a16="http://schemas.microsoft.com/office/drawing/2014/main" id="{51215128-DC01-82B5-FF95-CD17B9ACB12C}"/>
              </a:ext>
            </a:extLst>
          </p:cNvPr>
          <p:cNvSpPr/>
          <p:nvPr userDrawn="1"/>
        </p:nvSpPr>
        <p:spPr>
          <a:xfrm>
            <a:off x="4051196" y="2984386"/>
            <a:ext cx="1067580" cy="37784"/>
          </a:xfrm>
          <a:prstGeom prst="rect">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a typeface="+mn-ea"/>
              <a:cs typeface="+mn-cs"/>
            </a:endParaRPr>
          </a:p>
        </p:txBody>
      </p:sp>
      <p:sp>
        <p:nvSpPr>
          <p:cNvPr id="36" name="Rectangle 35">
            <a:extLst>
              <a:ext uri="{FF2B5EF4-FFF2-40B4-BE49-F238E27FC236}">
                <a16:creationId xmlns:a16="http://schemas.microsoft.com/office/drawing/2014/main" id="{80E91DFC-E616-7C47-DF0B-7E06270BF99C}"/>
              </a:ext>
            </a:extLst>
          </p:cNvPr>
          <p:cNvSpPr/>
          <p:nvPr userDrawn="1"/>
        </p:nvSpPr>
        <p:spPr>
          <a:xfrm>
            <a:off x="6869606" y="2984386"/>
            <a:ext cx="1067580" cy="37784"/>
          </a:xfrm>
          <a:prstGeom prst="rect">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a typeface="+mn-ea"/>
              <a:cs typeface="+mn-cs"/>
            </a:endParaRPr>
          </a:p>
        </p:txBody>
      </p:sp>
      <p:sp>
        <p:nvSpPr>
          <p:cNvPr id="37" name="Rectangle 36">
            <a:extLst>
              <a:ext uri="{FF2B5EF4-FFF2-40B4-BE49-F238E27FC236}">
                <a16:creationId xmlns:a16="http://schemas.microsoft.com/office/drawing/2014/main" id="{99A168DF-9E56-0C0D-7485-F28F78F2D2C0}"/>
              </a:ext>
            </a:extLst>
          </p:cNvPr>
          <p:cNvSpPr/>
          <p:nvPr userDrawn="1"/>
        </p:nvSpPr>
        <p:spPr>
          <a:xfrm>
            <a:off x="9688017" y="2984386"/>
            <a:ext cx="1067580" cy="37784"/>
          </a:xfrm>
          <a:prstGeom prst="rect">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a typeface="+mn-ea"/>
              <a:cs typeface="+mn-cs"/>
            </a:endParaRPr>
          </a:p>
        </p:txBody>
      </p:sp>
      <p:sp>
        <p:nvSpPr>
          <p:cNvPr id="38" name="Text Placeholder 15">
            <a:extLst>
              <a:ext uri="{FF2B5EF4-FFF2-40B4-BE49-F238E27FC236}">
                <a16:creationId xmlns:a16="http://schemas.microsoft.com/office/drawing/2014/main" id="{FB3665BC-C3D4-CE79-80F3-7F34FA3ECDE8}"/>
              </a:ext>
            </a:extLst>
          </p:cNvPr>
          <p:cNvSpPr>
            <a:spLocks noGrp="1"/>
          </p:cNvSpPr>
          <p:nvPr>
            <p:ph type="body" sz="quarter" idx="22" hasCustomPrompt="1"/>
          </p:nvPr>
        </p:nvSpPr>
        <p:spPr>
          <a:xfrm>
            <a:off x="634234" y="3298206"/>
            <a:ext cx="2264685" cy="425568"/>
          </a:xfrm>
        </p:spPr>
        <p:txBody>
          <a:bodyPr>
            <a:normAutofit/>
          </a:bodyPr>
          <a:lstStyle>
            <a:lvl1pPr marL="0" indent="0" algn="ctr">
              <a:buNone/>
              <a:defRPr sz="1800">
                <a:solidFill>
                  <a:schemeClr val="tx1"/>
                </a:solidFill>
                <a:latin typeface="Frutiger 45 bold"/>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Heading</a:t>
            </a:r>
          </a:p>
        </p:txBody>
      </p:sp>
      <p:sp>
        <p:nvSpPr>
          <p:cNvPr id="39" name="Text Placeholder 15">
            <a:extLst>
              <a:ext uri="{FF2B5EF4-FFF2-40B4-BE49-F238E27FC236}">
                <a16:creationId xmlns:a16="http://schemas.microsoft.com/office/drawing/2014/main" id="{E06ACF8C-308D-25A7-590F-09AAE35138E8}"/>
              </a:ext>
            </a:extLst>
          </p:cNvPr>
          <p:cNvSpPr>
            <a:spLocks noGrp="1"/>
          </p:cNvSpPr>
          <p:nvPr>
            <p:ph type="body" sz="quarter" idx="23" hasCustomPrompt="1"/>
          </p:nvPr>
        </p:nvSpPr>
        <p:spPr>
          <a:xfrm>
            <a:off x="3452644" y="3298206"/>
            <a:ext cx="2264685" cy="331936"/>
          </a:xfrm>
        </p:spPr>
        <p:txBody>
          <a:bodyPr>
            <a:normAutofit/>
          </a:bodyPr>
          <a:lstStyle>
            <a:lvl1pPr marL="0" indent="0" algn="ctr">
              <a:buNone/>
              <a:defRPr sz="1800">
                <a:solidFill>
                  <a:schemeClr val="tx1"/>
                </a:solidFill>
                <a:latin typeface="Frutiger 45 Light" pitchFamily="2" charset="0"/>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Heading</a:t>
            </a:r>
          </a:p>
        </p:txBody>
      </p:sp>
      <p:sp>
        <p:nvSpPr>
          <p:cNvPr id="40" name="Text Placeholder 15">
            <a:extLst>
              <a:ext uri="{FF2B5EF4-FFF2-40B4-BE49-F238E27FC236}">
                <a16:creationId xmlns:a16="http://schemas.microsoft.com/office/drawing/2014/main" id="{403A7C49-0A7D-6B23-80B7-E91B87827A94}"/>
              </a:ext>
            </a:extLst>
          </p:cNvPr>
          <p:cNvSpPr>
            <a:spLocks noGrp="1"/>
          </p:cNvSpPr>
          <p:nvPr>
            <p:ph type="body" sz="quarter" idx="24" hasCustomPrompt="1"/>
          </p:nvPr>
        </p:nvSpPr>
        <p:spPr>
          <a:xfrm>
            <a:off x="6271054" y="3298206"/>
            <a:ext cx="2264685" cy="330272"/>
          </a:xfrm>
        </p:spPr>
        <p:txBody>
          <a:bodyPr>
            <a:normAutofit/>
          </a:bodyPr>
          <a:lstStyle>
            <a:lvl1pPr marL="0" indent="0" algn="ctr">
              <a:buNone/>
              <a:defRPr sz="1800">
                <a:solidFill>
                  <a:schemeClr val="tx1"/>
                </a:solidFill>
                <a:latin typeface="Frutiger 45 Light" pitchFamily="2" charset="0"/>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Heading</a:t>
            </a:r>
          </a:p>
        </p:txBody>
      </p:sp>
      <p:sp>
        <p:nvSpPr>
          <p:cNvPr id="41" name="Text Placeholder 15">
            <a:extLst>
              <a:ext uri="{FF2B5EF4-FFF2-40B4-BE49-F238E27FC236}">
                <a16:creationId xmlns:a16="http://schemas.microsoft.com/office/drawing/2014/main" id="{9F247137-B811-1C0C-3ECF-8920F2723A09}"/>
              </a:ext>
            </a:extLst>
          </p:cNvPr>
          <p:cNvSpPr>
            <a:spLocks noGrp="1"/>
          </p:cNvSpPr>
          <p:nvPr>
            <p:ph type="body" sz="quarter" idx="25" hasCustomPrompt="1"/>
          </p:nvPr>
        </p:nvSpPr>
        <p:spPr>
          <a:xfrm>
            <a:off x="9089465" y="3298206"/>
            <a:ext cx="2264685" cy="330272"/>
          </a:xfrm>
        </p:spPr>
        <p:txBody>
          <a:bodyPr>
            <a:normAutofit/>
          </a:bodyPr>
          <a:lstStyle>
            <a:lvl1pPr marL="0" indent="0" algn="ctr">
              <a:buNone/>
              <a:defRPr sz="1800">
                <a:solidFill>
                  <a:schemeClr val="tx1"/>
                </a:solidFill>
                <a:latin typeface="Frutiger 45 Light" pitchFamily="2" charset="0"/>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Heading</a:t>
            </a:r>
          </a:p>
        </p:txBody>
      </p:sp>
      <p:sp>
        <p:nvSpPr>
          <p:cNvPr id="16" name="Text Placeholder 13">
            <a:extLst>
              <a:ext uri="{FF2B5EF4-FFF2-40B4-BE49-F238E27FC236}">
                <a16:creationId xmlns:a16="http://schemas.microsoft.com/office/drawing/2014/main" id="{EE57E6F6-95E1-BB44-5A8A-95D03F02DCEF}"/>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pic>
        <p:nvPicPr>
          <p:cNvPr id="23" name="Picture 22" descr="Icon&#10;&#10;Description automatically generated with medium confidence">
            <a:extLst>
              <a:ext uri="{FF2B5EF4-FFF2-40B4-BE49-F238E27FC236}">
                <a16:creationId xmlns:a16="http://schemas.microsoft.com/office/drawing/2014/main" id="{06660922-F0BF-4682-8630-7040ABFF50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56096" y="6388165"/>
            <a:ext cx="750627" cy="299219"/>
          </a:xfrm>
          <a:prstGeom prst="rect">
            <a:avLst/>
          </a:prstGeom>
        </p:spPr>
      </p:pic>
    </p:spTree>
    <p:extLst>
      <p:ext uri="{BB962C8B-B14F-4D97-AF65-F5344CB8AC3E}">
        <p14:creationId xmlns:p14="http://schemas.microsoft.com/office/powerpoint/2010/main" val="260156344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6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1"/>
        </a:solidFill>
        <a:effectLst/>
      </p:bgPr>
    </p:bg>
    <p:spTree>
      <p:nvGrpSpPr>
        <p:cNvPr id="1" name=""/>
        <p:cNvGrpSpPr/>
        <p:nvPr/>
      </p:nvGrpSpPr>
      <p:grpSpPr>
        <a:xfrm>
          <a:off x="0" y="0"/>
          <a:ext cx="0" cy="0"/>
          <a:chOff x="0" y="0"/>
          <a:chExt cx="0" cy="0"/>
        </a:xfrm>
      </p:grpSpPr>
      <p:pic>
        <p:nvPicPr>
          <p:cNvPr id="6" name="Picture 5" descr="A picture containing blur&#10;&#10;Description automatically generated">
            <a:extLst>
              <a:ext uri="{FF2B5EF4-FFF2-40B4-BE49-F238E27FC236}">
                <a16:creationId xmlns:a16="http://schemas.microsoft.com/office/drawing/2014/main" id="{EF438032-1F77-BBEA-C7C7-8ED95C652F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0"/>
            <a:ext cx="12191999" cy="6858000"/>
          </a:xfrm>
          <a:prstGeom prst="rect">
            <a:avLst/>
          </a:prstGeom>
        </p:spPr>
      </p:pic>
      <p:sp>
        <p:nvSpPr>
          <p:cNvPr id="4" name="Title 1">
            <a:extLst>
              <a:ext uri="{FF2B5EF4-FFF2-40B4-BE49-F238E27FC236}">
                <a16:creationId xmlns:a16="http://schemas.microsoft.com/office/drawing/2014/main" id="{E6EEB829-6CD0-4395-A39D-7E253A77EA0C}"/>
              </a:ext>
            </a:extLst>
          </p:cNvPr>
          <p:cNvSpPr>
            <a:spLocks noGrp="1"/>
          </p:cNvSpPr>
          <p:nvPr>
            <p:ph type="ctrTitle" hasCustomPrompt="1"/>
          </p:nvPr>
        </p:nvSpPr>
        <p:spPr>
          <a:xfrm>
            <a:off x="1882435" y="2765913"/>
            <a:ext cx="3601189" cy="1326174"/>
          </a:xfrm>
        </p:spPr>
        <p:txBody>
          <a:bodyPr vert="horz" lIns="91440" tIns="45720" rIns="91440" bIns="45720" rtlCol="0" anchor="b">
            <a:noAutofit/>
          </a:bodyPr>
          <a:lstStyle>
            <a:lvl1pPr>
              <a:defRPr lang="en-US" sz="44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Thank you</a:t>
            </a:r>
          </a:p>
        </p:txBody>
      </p:sp>
      <p:sp>
        <p:nvSpPr>
          <p:cNvPr id="8" name="Text Placeholder 3">
            <a:extLst>
              <a:ext uri="{FF2B5EF4-FFF2-40B4-BE49-F238E27FC236}">
                <a16:creationId xmlns:a16="http://schemas.microsoft.com/office/drawing/2014/main" id="{5A4C7068-0752-FBFE-5D91-4C5EF463A731}"/>
              </a:ext>
            </a:extLst>
          </p:cNvPr>
          <p:cNvSpPr>
            <a:spLocks noGrp="1"/>
          </p:cNvSpPr>
          <p:nvPr>
            <p:ph type="body" sz="half" idx="2"/>
          </p:nvPr>
        </p:nvSpPr>
        <p:spPr>
          <a:xfrm>
            <a:off x="1882435" y="4233333"/>
            <a:ext cx="4293054" cy="664810"/>
          </a:xfrm>
        </p:spPr>
        <p:txBody>
          <a:bodyPr/>
          <a:lstStyle>
            <a:lvl1pPr marL="0" indent="0">
              <a:buNone/>
              <a:defRPr sz="1600">
                <a:solidFill>
                  <a:srgbClr val="595959"/>
                </a:solidFill>
                <a:latin typeface="Frutiger 45 Light"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5" name="TextBox 34">
            <a:extLst>
              <a:ext uri="{FF2B5EF4-FFF2-40B4-BE49-F238E27FC236}">
                <a16:creationId xmlns:a16="http://schemas.microsoft.com/office/drawing/2014/main" id="{F0FA6A43-0AD4-BED3-13C7-0AF5B9BB3FF3}"/>
              </a:ext>
            </a:extLst>
          </p:cNvPr>
          <p:cNvSpPr txBox="1"/>
          <p:nvPr userDrawn="1"/>
        </p:nvSpPr>
        <p:spPr>
          <a:xfrm>
            <a:off x="3048000" y="6423303"/>
            <a:ext cx="6096000" cy="246221"/>
          </a:xfrm>
          <a:prstGeom prst="rect">
            <a:avLst/>
          </a:prstGeom>
          <a:noFill/>
        </p:spPr>
        <p:txBody>
          <a:bodyPr wrap="square">
            <a:spAutoFit/>
          </a:bodyPr>
          <a:lstStyle/>
          <a:p>
            <a:pPr algn="ctr"/>
            <a:r>
              <a:rPr lang="en-US" sz="1000" b="0" i="0" spc="50" baseline="0" dirty="0">
                <a:solidFill>
                  <a:srgbClr val="595959"/>
                </a:solidFill>
                <a:effectLst/>
                <a:latin typeface="Frutiger 45 Light" pitchFamily="2" charset="0"/>
              </a:rPr>
              <a:t>LTIMindtree Limited is a subsidiary of Larsen &amp; Toubro Limited</a:t>
            </a:r>
            <a:endParaRPr lang="en-US" sz="1000" b="0" kern="1200" spc="50" baseline="0" dirty="0">
              <a:solidFill>
                <a:srgbClr val="595959"/>
              </a:solidFill>
              <a:latin typeface="Frutiger 45 Light" pitchFamily="2" charset="0"/>
              <a:ea typeface="+mn-ea"/>
              <a:cs typeface="+mn-cs"/>
            </a:endParaRPr>
          </a:p>
        </p:txBody>
      </p:sp>
      <p:pic>
        <p:nvPicPr>
          <p:cNvPr id="2" name="Picture 1">
            <a:extLst>
              <a:ext uri="{FF2B5EF4-FFF2-40B4-BE49-F238E27FC236}">
                <a16:creationId xmlns:a16="http://schemas.microsoft.com/office/drawing/2014/main" id="{F8C452BF-B975-E66F-DD59-26D7F104617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3341" y="6373111"/>
            <a:ext cx="1369134" cy="388898"/>
          </a:xfrm>
          <a:prstGeom prst="rect">
            <a:avLst/>
          </a:prstGeom>
        </p:spPr>
      </p:pic>
      <p:pic>
        <p:nvPicPr>
          <p:cNvPr id="7" name="Picture 6" descr="Icon&#10;&#10;Description automatically generated with medium confidence">
            <a:extLst>
              <a:ext uri="{FF2B5EF4-FFF2-40B4-BE49-F238E27FC236}">
                <a16:creationId xmlns:a16="http://schemas.microsoft.com/office/drawing/2014/main" id="{660D3FC1-A4B7-4D68-8653-F113A441A325}"/>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56096" y="6388165"/>
            <a:ext cx="750627" cy="299219"/>
          </a:xfrm>
          <a:prstGeom prst="rect">
            <a:avLst/>
          </a:prstGeom>
        </p:spPr>
      </p:pic>
    </p:spTree>
    <p:extLst>
      <p:ext uri="{BB962C8B-B14F-4D97-AF65-F5344CB8AC3E}">
        <p14:creationId xmlns:p14="http://schemas.microsoft.com/office/powerpoint/2010/main" val="18603668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pic>
        <p:nvPicPr>
          <p:cNvPr id="2" name="Picture 1" descr="Icon&#10;&#10;Description automatically generated with medium confidence">
            <a:extLst>
              <a:ext uri="{FF2B5EF4-FFF2-40B4-BE49-F238E27FC236}">
                <a16:creationId xmlns:a16="http://schemas.microsoft.com/office/drawing/2014/main" id="{17FD23C5-9AAC-4811-9396-1AE89F27976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56096" y="6388165"/>
            <a:ext cx="750627" cy="299219"/>
          </a:xfrm>
          <a:prstGeom prst="rect">
            <a:avLst/>
          </a:prstGeom>
        </p:spPr>
      </p:pic>
    </p:spTree>
    <p:extLst>
      <p:ext uri="{BB962C8B-B14F-4D97-AF65-F5344CB8AC3E}">
        <p14:creationId xmlns:p14="http://schemas.microsoft.com/office/powerpoint/2010/main" val="51338548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0EA10B1E-4FA2-D72F-F444-DB648FFEBB9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382" t="1147" b="4270"/>
          <a:stretch/>
        </p:blipFill>
        <p:spPr>
          <a:xfrm>
            <a:off x="-28124" y="0"/>
            <a:ext cx="12220123" cy="6858000"/>
          </a:xfrm>
          <a:prstGeom prst="rect">
            <a:avLst/>
          </a:prstGeom>
        </p:spPr>
      </p:pic>
      <p:sp>
        <p:nvSpPr>
          <p:cNvPr id="16" name="Title 1">
            <a:extLst>
              <a:ext uri="{FF2B5EF4-FFF2-40B4-BE49-F238E27FC236}">
                <a16:creationId xmlns:a16="http://schemas.microsoft.com/office/drawing/2014/main" id="{F6931615-3EFD-406D-8CAB-500F498BBC26}"/>
              </a:ext>
            </a:extLst>
          </p:cNvPr>
          <p:cNvSpPr>
            <a:spLocks noGrp="1"/>
          </p:cNvSpPr>
          <p:nvPr>
            <p:ph type="ctrTitle" hasCustomPrompt="1"/>
          </p:nvPr>
        </p:nvSpPr>
        <p:spPr>
          <a:xfrm>
            <a:off x="1089891" y="3006522"/>
            <a:ext cx="8937171" cy="1421928"/>
          </a:xfrm>
          <a:noFill/>
        </p:spPr>
        <p:txBody>
          <a:bodyPr wrap="square" rtlCol="0">
            <a:spAutoFit/>
          </a:bodyPr>
          <a:lstStyle>
            <a:lvl1pPr>
              <a:defRPr lang="en-US" sz="4800" b="1" dirty="0">
                <a:solidFill>
                  <a:schemeClr val="bg1"/>
                </a:solidFill>
                <a:latin typeface="Frutiger 45 Light" pitchFamily="2" charset="0"/>
                <a:ea typeface="Frutiger 45 Light" pitchFamily="2" charset="0"/>
                <a:cs typeface="Calibri" panose="020F0502020204030204" pitchFamily="34" charset="0"/>
              </a:defRPr>
            </a:lvl1pPr>
          </a:lstStyle>
          <a:p>
            <a:pPr marL="0" lvl="0"/>
            <a:r>
              <a:rPr lang="en-US" dirty="0"/>
              <a:t>Click to edit </a:t>
            </a:r>
            <a:br>
              <a:rPr lang="en-US" dirty="0"/>
            </a:br>
            <a:r>
              <a:rPr lang="en-US" dirty="0"/>
              <a:t>Master title style</a:t>
            </a:r>
          </a:p>
        </p:txBody>
      </p:sp>
      <p:pic>
        <p:nvPicPr>
          <p:cNvPr id="12" name="Picture 11">
            <a:extLst>
              <a:ext uri="{FF2B5EF4-FFF2-40B4-BE49-F238E27FC236}">
                <a16:creationId xmlns:a16="http://schemas.microsoft.com/office/drawing/2014/main" id="{75A4A541-3236-7C7A-108F-C328E38F391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64934" y="323988"/>
            <a:ext cx="2323604" cy="660012"/>
          </a:xfrm>
          <a:prstGeom prst="rect">
            <a:avLst/>
          </a:prstGeom>
        </p:spPr>
      </p:pic>
    </p:spTree>
    <p:extLst>
      <p:ext uri="{BB962C8B-B14F-4D97-AF65-F5344CB8AC3E}">
        <p14:creationId xmlns:p14="http://schemas.microsoft.com/office/powerpoint/2010/main" val="397585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Text Placeholder 13">
            <a:extLst>
              <a:ext uri="{FF2B5EF4-FFF2-40B4-BE49-F238E27FC236}">
                <a16:creationId xmlns:a16="http://schemas.microsoft.com/office/drawing/2014/main" id="{9B01B99F-2CE5-433C-8F7A-483D41C4A998}"/>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sp>
        <p:nvSpPr>
          <p:cNvPr id="11" name="Content Placeholder 2">
            <a:extLst>
              <a:ext uri="{FF2B5EF4-FFF2-40B4-BE49-F238E27FC236}">
                <a16:creationId xmlns:a16="http://schemas.microsoft.com/office/drawing/2014/main" id="{8E5456A7-BE66-D18D-4755-5BE1D37DDEF5}"/>
              </a:ext>
            </a:extLst>
          </p:cNvPr>
          <p:cNvSpPr>
            <a:spLocks noGrp="1"/>
          </p:cNvSpPr>
          <p:nvPr>
            <p:ph idx="15"/>
          </p:nvPr>
        </p:nvSpPr>
        <p:spPr>
          <a:xfrm>
            <a:off x="533400" y="1822450"/>
            <a:ext cx="11125200" cy="4351338"/>
          </a:xfrm>
        </p:spPr>
        <p:txBody>
          <a:bodyPr>
            <a:normAutofit/>
          </a:bodyPr>
          <a:lstStyle>
            <a:lvl1pPr>
              <a:defRPr lang="en-US" sz="1200" b="1" dirty="0" smtClean="0">
                <a:solidFill>
                  <a:srgbClr val="595959"/>
                </a:solidFill>
                <a:latin typeface="Frutiger 45 Light" pitchFamily="2" charset="0"/>
              </a:defRPr>
            </a:lvl1pPr>
            <a:lvl2pPr>
              <a:defRPr sz="1200">
                <a:solidFill>
                  <a:srgbClr val="595959"/>
                </a:solidFill>
                <a:latin typeface="Frutiger 45 Light" pitchFamily="2" charset="0"/>
              </a:defRPr>
            </a:lvl2pPr>
            <a:lvl3pPr>
              <a:defRPr sz="1200">
                <a:solidFill>
                  <a:srgbClr val="595959"/>
                </a:solidFill>
                <a:latin typeface="Frutiger 45 Light" pitchFamily="2" charset="0"/>
              </a:defRPr>
            </a:lvl3pPr>
            <a:lvl4pPr>
              <a:defRPr sz="1200">
                <a:solidFill>
                  <a:srgbClr val="595959"/>
                </a:solidFill>
                <a:latin typeface="Frutiger 45 Light" pitchFamily="2" charset="0"/>
              </a:defRPr>
            </a:lvl4pPr>
            <a:lvl5pPr>
              <a:defRPr sz="1200">
                <a:solidFill>
                  <a:srgbClr val="595959"/>
                </a:solidFill>
                <a:latin typeface="Frutiger 45 Light" pitchFamily="2" charset="0"/>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dirty="0"/>
              <a:t>Second level</a:t>
            </a:r>
          </a:p>
          <a:p>
            <a:pPr marL="0" lvl="2" indent="0" algn="l" defTabSz="914400" rtl="0" eaLnBrk="1" latinLnBrk="0" hangingPunct="1">
              <a:lnSpc>
                <a:spcPct val="90000"/>
              </a:lnSpc>
              <a:spcBef>
                <a:spcPts val="1000"/>
              </a:spcBef>
              <a:buFont typeface="Arial" panose="020B0604020202020204" pitchFamily="34" charset="0"/>
              <a:buNone/>
            </a:pPr>
            <a:r>
              <a:rPr lang="en-US" dirty="0"/>
              <a:t>Third level</a:t>
            </a:r>
          </a:p>
          <a:p>
            <a:pPr marL="0" lvl="3" indent="0" algn="l" defTabSz="914400" rtl="0" eaLnBrk="1" latinLnBrk="0" hangingPunct="1">
              <a:lnSpc>
                <a:spcPct val="90000"/>
              </a:lnSpc>
              <a:spcBef>
                <a:spcPts val="1000"/>
              </a:spcBef>
              <a:buFont typeface="Arial" panose="020B0604020202020204" pitchFamily="34" charset="0"/>
              <a:buNone/>
            </a:pPr>
            <a:r>
              <a:rPr lang="en-US" dirty="0"/>
              <a:t>Fourth level</a:t>
            </a:r>
          </a:p>
          <a:p>
            <a:pPr marL="0" lvl="4" indent="0" algn="l" defTabSz="914400" rtl="0" eaLnBrk="1" latinLnBrk="0" hangingPunct="1">
              <a:lnSpc>
                <a:spcPct val="90000"/>
              </a:lnSpc>
              <a:spcBef>
                <a:spcPts val="1000"/>
              </a:spcBef>
              <a:buFont typeface="Arial" panose="020B0604020202020204" pitchFamily="34" charset="0"/>
              <a:buNone/>
            </a:pPr>
            <a:r>
              <a:rPr lang="en-US" dirty="0"/>
              <a:t>Fifth level</a:t>
            </a:r>
          </a:p>
        </p:txBody>
      </p:sp>
    </p:spTree>
    <p:extLst>
      <p:ext uri="{BB962C8B-B14F-4D97-AF65-F5344CB8AC3E}">
        <p14:creationId xmlns:p14="http://schemas.microsoft.com/office/powerpoint/2010/main" val="2109235218"/>
      </p:ext>
    </p:extLst>
  </p:cSld>
  <p:clrMapOvr>
    <a:masterClrMapping/>
  </p:clrMapOvr>
  <p:extLst>
    <p:ext uri="{DCECCB84-F9BA-43D5-87BE-67443E8EF086}">
      <p15:sldGuideLst xmlns:p15="http://schemas.microsoft.com/office/powerpoint/2012/main">
        <p15:guide id="1" orient="horz" pos="4032" userDrawn="1">
          <p15:clr>
            <a:srgbClr val="FBAE40"/>
          </p15:clr>
        </p15:guide>
        <p15:guide id="2" pos="336" userDrawn="1">
          <p15:clr>
            <a:srgbClr val="FBAE40"/>
          </p15:clr>
        </p15:guide>
        <p15:guide id="3" orient="horz" pos="288" userDrawn="1">
          <p15:clr>
            <a:srgbClr val="FBAE40"/>
          </p15:clr>
        </p15:guide>
        <p15:guide id="4" pos="73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EF6D7890-7A93-4CCD-A699-B1D9038F3210}"/>
              </a:ext>
            </a:extLst>
          </p:cNvPr>
          <p:cNvSpPr>
            <a:spLocks noGrp="1"/>
          </p:cNvSpPr>
          <p:nvPr>
            <p:ph type="body" sz="quarter" idx="14"/>
          </p:nvPr>
        </p:nvSpPr>
        <p:spPr>
          <a:xfrm>
            <a:off x="533398" y="1497012"/>
            <a:ext cx="11125199" cy="2978005"/>
          </a:xfrm>
        </p:spPr>
        <p:txBody>
          <a:bodyPr numCol="1"/>
          <a:lstStyle>
            <a:lvl1pPr>
              <a:lnSpc>
                <a:spcPts val="1700"/>
              </a:lnSpc>
              <a:defRPr lang="en-US" sz="2400" b="1" kern="1200" dirty="0" smtClean="0">
                <a:solidFill>
                  <a:schemeClr val="tx1"/>
                </a:solidFill>
                <a:latin typeface="+mn-lt"/>
                <a:ea typeface="+mn-ea"/>
                <a:cs typeface="+mn-cs"/>
              </a:defRPr>
            </a:lvl1pPr>
            <a:lvl2pPr>
              <a:lnSpc>
                <a:spcPts val="1700"/>
              </a:lnSpc>
              <a:defRPr lang="en-US" sz="2000" kern="1200" dirty="0" smtClean="0">
                <a:solidFill>
                  <a:schemeClr val="tx1"/>
                </a:solidFill>
                <a:latin typeface="+mn-lt"/>
                <a:ea typeface="+mn-ea"/>
                <a:cs typeface="+mn-cs"/>
              </a:defRPr>
            </a:lvl2pPr>
            <a:lvl3pPr marL="342900" indent="-342900">
              <a:lnSpc>
                <a:spcPts val="1700"/>
              </a:lnSpc>
              <a:defRPr lang="en-US" sz="1800" kern="1200" dirty="0" smtClean="0">
                <a:solidFill>
                  <a:schemeClr val="tx1"/>
                </a:solidFill>
                <a:latin typeface="+mn-lt"/>
                <a:ea typeface="+mn-ea"/>
                <a:cs typeface="+mn-cs"/>
              </a:defRPr>
            </a:lvl3pPr>
            <a:lvl4pPr marL="568325" indent="-228600">
              <a:lnSpc>
                <a:spcPts val="1700"/>
              </a:lnSpc>
              <a:buClr>
                <a:schemeClr val="tx2">
                  <a:lumMod val="50000"/>
                </a:schemeClr>
              </a:buClr>
              <a:buFont typeface="Symbol" panose="05050102010706020507" pitchFamily="18" charset="2"/>
              <a:buChar char="-"/>
              <a:defRPr sz="1400">
                <a:latin typeface="+mn-lt"/>
              </a:defRPr>
            </a:lvl4pPr>
            <a:lvl5pPr marL="914400" indent="-228600">
              <a:lnSpc>
                <a:spcPts val="1700"/>
              </a:lnSpc>
              <a:buClr>
                <a:schemeClr val="tx2">
                  <a:lumMod val="50000"/>
                </a:schemeClr>
              </a:buClr>
              <a:buFont typeface="Symbol" panose="05050102010706020507" pitchFamily="18" charset="2"/>
              <a:buChar char="-"/>
              <a:defRPr sz="140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dirty="0"/>
              <a:t>Second level</a:t>
            </a:r>
          </a:p>
          <a:p>
            <a:pPr marL="0" lvl="2" indent="0" algn="l" defTabSz="914400" rtl="0" eaLnBrk="1" latinLnBrk="0" hangingPunct="1">
              <a:lnSpc>
                <a:spcPct val="90000"/>
              </a:lnSpc>
              <a:spcBef>
                <a:spcPts val="1000"/>
              </a:spcBef>
              <a:buFont typeface="Arial" panose="020B0604020202020204" pitchFamily="34" charset="0"/>
              <a:buNone/>
            </a:pPr>
            <a:r>
              <a:rPr lang="en-US" dirty="0"/>
              <a:t>Third level</a:t>
            </a:r>
          </a:p>
          <a:p>
            <a:pPr marL="0" lvl="3" indent="0" algn="l" defTabSz="914400" rtl="0" eaLnBrk="1" latinLnBrk="0" hangingPunct="1">
              <a:lnSpc>
                <a:spcPct val="90000"/>
              </a:lnSpc>
              <a:spcBef>
                <a:spcPts val="1000"/>
              </a:spcBef>
              <a:buFont typeface="Arial" panose="020B0604020202020204" pitchFamily="34" charset="0"/>
              <a:buNone/>
            </a:pPr>
            <a:r>
              <a:rPr lang="en-US" dirty="0"/>
              <a:t>Fourth level</a:t>
            </a:r>
          </a:p>
          <a:p>
            <a:pPr marL="0" lvl="4" indent="0" algn="l" defTabSz="914400" rtl="0" eaLnBrk="1" latinLnBrk="0" hangingPunct="1">
              <a:lnSpc>
                <a:spcPct val="90000"/>
              </a:lnSpc>
              <a:spcBef>
                <a:spcPts val="1000"/>
              </a:spcBef>
              <a:buFont typeface="Arial" panose="020B0604020202020204" pitchFamily="34" charset="0"/>
              <a:buNone/>
            </a:pPr>
            <a:r>
              <a:rPr lang="en-US" dirty="0"/>
              <a:t>Fifth level</a:t>
            </a:r>
          </a:p>
        </p:txBody>
      </p:sp>
      <p:sp>
        <p:nvSpPr>
          <p:cNvPr id="11" name="Text Placeholder 13">
            <a:extLst>
              <a:ext uri="{FF2B5EF4-FFF2-40B4-BE49-F238E27FC236}">
                <a16:creationId xmlns:a16="http://schemas.microsoft.com/office/drawing/2014/main" id="{D4C9993D-5B34-D7A9-0B1C-5708E2ECAE83}"/>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spTree>
    <p:extLst>
      <p:ext uri="{BB962C8B-B14F-4D97-AF65-F5344CB8AC3E}">
        <p14:creationId xmlns:p14="http://schemas.microsoft.com/office/powerpoint/2010/main" val="219586574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3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EF6D7890-7A93-4CCD-A699-B1D9038F3210}"/>
              </a:ext>
            </a:extLst>
          </p:cNvPr>
          <p:cNvSpPr>
            <a:spLocks noGrp="1"/>
          </p:cNvSpPr>
          <p:nvPr>
            <p:ph type="body" sz="quarter" idx="14"/>
          </p:nvPr>
        </p:nvSpPr>
        <p:spPr>
          <a:xfrm>
            <a:off x="533398" y="1497012"/>
            <a:ext cx="11125199" cy="2978005"/>
          </a:xfrm>
        </p:spPr>
        <p:txBody>
          <a:bodyPr numCol="2">
            <a:normAutofit/>
          </a:bodyPr>
          <a:lstStyle>
            <a:lvl1pPr>
              <a:lnSpc>
                <a:spcPts val="1700"/>
              </a:lnSpc>
              <a:defRPr lang="en-US" sz="1400" b="1" kern="1200" dirty="0" smtClean="0">
                <a:solidFill>
                  <a:schemeClr val="tx1"/>
                </a:solidFill>
                <a:latin typeface="+mn-lt"/>
                <a:ea typeface="+mn-ea"/>
                <a:cs typeface="+mn-cs"/>
              </a:defRPr>
            </a:lvl1pPr>
            <a:lvl2pPr>
              <a:lnSpc>
                <a:spcPts val="1700"/>
              </a:lnSpc>
              <a:defRPr lang="en-US" sz="1400" kern="1200" dirty="0" smtClean="0">
                <a:solidFill>
                  <a:schemeClr val="tx1"/>
                </a:solidFill>
                <a:latin typeface="+mn-lt"/>
                <a:ea typeface="+mn-ea"/>
                <a:cs typeface="+mn-cs"/>
              </a:defRPr>
            </a:lvl2pPr>
            <a:lvl3pPr marL="342900" indent="-342900">
              <a:lnSpc>
                <a:spcPts val="1700"/>
              </a:lnSpc>
              <a:defRPr lang="en-US" sz="1400" kern="1200" dirty="0" smtClean="0">
                <a:solidFill>
                  <a:schemeClr val="tx1"/>
                </a:solidFill>
                <a:latin typeface="+mn-lt"/>
                <a:ea typeface="+mn-ea"/>
                <a:cs typeface="+mn-cs"/>
              </a:defRPr>
            </a:lvl3pPr>
            <a:lvl4pPr marL="568325" indent="-228600">
              <a:lnSpc>
                <a:spcPts val="1700"/>
              </a:lnSpc>
              <a:buClr>
                <a:schemeClr val="tx2">
                  <a:lumMod val="50000"/>
                </a:schemeClr>
              </a:buClr>
              <a:buFont typeface="Symbol" panose="05050102010706020507" pitchFamily="18" charset="2"/>
              <a:buChar char="-"/>
              <a:defRPr sz="1400">
                <a:latin typeface="+mn-lt"/>
              </a:defRPr>
            </a:lvl4pPr>
            <a:lvl5pPr marL="914400" indent="-228600">
              <a:lnSpc>
                <a:spcPts val="1700"/>
              </a:lnSpc>
              <a:buClr>
                <a:schemeClr val="tx2">
                  <a:lumMod val="50000"/>
                </a:schemeClr>
              </a:buClr>
              <a:buFont typeface="Symbol" panose="05050102010706020507" pitchFamily="18" charset="2"/>
              <a:buChar char="-"/>
              <a:defRPr sz="140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dirty="0"/>
              <a:t>Second level</a:t>
            </a:r>
          </a:p>
          <a:p>
            <a:pPr marL="0" lvl="2" indent="0" algn="l" defTabSz="914400" rtl="0" eaLnBrk="1" latinLnBrk="0" hangingPunct="1">
              <a:lnSpc>
                <a:spcPct val="90000"/>
              </a:lnSpc>
              <a:spcBef>
                <a:spcPts val="1000"/>
              </a:spcBef>
              <a:buFont typeface="Arial" panose="020B0604020202020204" pitchFamily="34" charset="0"/>
              <a:buNone/>
            </a:pPr>
            <a:r>
              <a:rPr lang="en-US" dirty="0"/>
              <a:t>Third level</a:t>
            </a:r>
          </a:p>
          <a:p>
            <a:pPr marL="0" lvl="3" indent="0" algn="l" defTabSz="914400" rtl="0" eaLnBrk="1" latinLnBrk="0" hangingPunct="1">
              <a:lnSpc>
                <a:spcPct val="90000"/>
              </a:lnSpc>
              <a:spcBef>
                <a:spcPts val="1000"/>
              </a:spcBef>
              <a:buFont typeface="Arial" panose="020B0604020202020204" pitchFamily="34" charset="0"/>
              <a:buNone/>
            </a:pPr>
            <a:r>
              <a:rPr lang="en-US" dirty="0"/>
              <a:t>Fourth level</a:t>
            </a:r>
          </a:p>
          <a:p>
            <a:pPr marL="0" lvl="4" indent="0" algn="l" defTabSz="914400" rtl="0" eaLnBrk="1" latinLnBrk="0" hangingPunct="1">
              <a:lnSpc>
                <a:spcPct val="90000"/>
              </a:lnSpc>
              <a:spcBef>
                <a:spcPts val="1000"/>
              </a:spcBef>
              <a:buFont typeface="Arial" panose="020B0604020202020204" pitchFamily="34" charset="0"/>
              <a:buNone/>
            </a:pPr>
            <a:r>
              <a:rPr lang="en-US" dirty="0"/>
              <a:t>Fifth level</a:t>
            </a:r>
          </a:p>
        </p:txBody>
      </p:sp>
      <p:sp>
        <p:nvSpPr>
          <p:cNvPr id="11" name="Text Placeholder 13">
            <a:extLst>
              <a:ext uri="{FF2B5EF4-FFF2-40B4-BE49-F238E27FC236}">
                <a16:creationId xmlns:a16="http://schemas.microsoft.com/office/drawing/2014/main" id="{D4C9993D-5B34-D7A9-0B1C-5708E2ECAE83}"/>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spTree>
    <p:extLst>
      <p:ext uri="{BB962C8B-B14F-4D97-AF65-F5344CB8AC3E}">
        <p14:creationId xmlns:p14="http://schemas.microsoft.com/office/powerpoint/2010/main" val="3206657183"/>
      </p:ext>
    </p:extLst>
  </p:cSld>
  <p:clrMapOvr>
    <a:masterClrMapping/>
  </p:clrMapOvr>
  <p:extLst>
    <p:ext uri="{DCECCB84-F9BA-43D5-87BE-67443E8EF086}">
      <p15:sldGuideLst xmlns:p15="http://schemas.microsoft.com/office/powerpoint/2012/main">
        <p15:guide id="1" orient="horz" pos="2160">
          <p15:clr>
            <a:srgbClr val="FBAE40"/>
          </p15:clr>
        </p15:guide>
        <p15:guide id="2" pos="33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EF6D7890-7A93-4CCD-A699-B1D9038F3210}"/>
              </a:ext>
            </a:extLst>
          </p:cNvPr>
          <p:cNvSpPr>
            <a:spLocks noGrp="1"/>
          </p:cNvSpPr>
          <p:nvPr>
            <p:ph type="body" sz="quarter" idx="14"/>
          </p:nvPr>
        </p:nvSpPr>
        <p:spPr>
          <a:xfrm>
            <a:off x="533398" y="1497012"/>
            <a:ext cx="11125199" cy="2978005"/>
          </a:xfrm>
        </p:spPr>
        <p:txBody>
          <a:bodyPr numCol="3">
            <a:normAutofit/>
          </a:bodyPr>
          <a:lstStyle>
            <a:lvl1pPr>
              <a:lnSpc>
                <a:spcPts val="1700"/>
              </a:lnSpc>
              <a:defRPr lang="en-US" sz="1400" b="1" kern="1200" dirty="0" smtClean="0">
                <a:solidFill>
                  <a:schemeClr val="tx1"/>
                </a:solidFill>
                <a:latin typeface="+mn-lt"/>
                <a:ea typeface="+mn-ea"/>
                <a:cs typeface="+mn-cs"/>
              </a:defRPr>
            </a:lvl1pPr>
            <a:lvl2pPr>
              <a:lnSpc>
                <a:spcPts val="1700"/>
              </a:lnSpc>
              <a:defRPr lang="en-US" sz="1400" kern="1200" dirty="0" smtClean="0">
                <a:solidFill>
                  <a:schemeClr val="tx1"/>
                </a:solidFill>
                <a:latin typeface="+mn-lt"/>
                <a:ea typeface="+mn-ea"/>
                <a:cs typeface="+mn-cs"/>
              </a:defRPr>
            </a:lvl2pPr>
            <a:lvl3pPr marL="342900" indent="-342900">
              <a:lnSpc>
                <a:spcPts val="1700"/>
              </a:lnSpc>
              <a:defRPr lang="en-US" sz="1400" kern="1200" dirty="0" smtClean="0">
                <a:solidFill>
                  <a:schemeClr val="tx1"/>
                </a:solidFill>
                <a:latin typeface="+mn-lt"/>
                <a:ea typeface="+mn-ea"/>
                <a:cs typeface="+mn-cs"/>
              </a:defRPr>
            </a:lvl3pPr>
            <a:lvl4pPr marL="568325" indent="-228600">
              <a:lnSpc>
                <a:spcPts val="1700"/>
              </a:lnSpc>
              <a:buClr>
                <a:schemeClr val="tx2">
                  <a:lumMod val="50000"/>
                </a:schemeClr>
              </a:buClr>
              <a:buFont typeface="Symbol" panose="05050102010706020507" pitchFamily="18" charset="2"/>
              <a:buChar char="-"/>
              <a:defRPr sz="1400">
                <a:latin typeface="+mn-lt"/>
              </a:defRPr>
            </a:lvl4pPr>
            <a:lvl5pPr marL="914400" indent="-228600">
              <a:lnSpc>
                <a:spcPts val="1700"/>
              </a:lnSpc>
              <a:buClr>
                <a:schemeClr val="tx2">
                  <a:lumMod val="50000"/>
                </a:schemeClr>
              </a:buClr>
              <a:buFont typeface="Symbol" panose="05050102010706020507" pitchFamily="18" charset="2"/>
              <a:buChar char="-"/>
              <a:defRPr sz="140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dirty="0"/>
              <a:t>Second level</a:t>
            </a:r>
          </a:p>
          <a:p>
            <a:pPr marL="0" lvl="2" indent="0" algn="l" defTabSz="914400" rtl="0" eaLnBrk="1" latinLnBrk="0" hangingPunct="1">
              <a:lnSpc>
                <a:spcPct val="90000"/>
              </a:lnSpc>
              <a:spcBef>
                <a:spcPts val="1000"/>
              </a:spcBef>
              <a:buFont typeface="Arial" panose="020B0604020202020204" pitchFamily="34" charset="0"/>
              <a:buNone/>
            </a:pPr>
            <a:r>
              <a:rPr lang="en-US" dirty="0"/>
              <a:t>Third level</a:t>
            </a:r>
          </a:p>
          <a:p>
            <a:pPr marL="0" lvl="3" indent="0" algn="l" defTabSz="914400" rtl="0" eaLnBrk="1" latinLnBrk="0" hangingPunct="1">
              <a:lnSpc>
                <a:spcPct val="90000"/>
              </a:lnSpc>
              <a:spcBef>
                <a:spcPts val="1000"/>
              </a:spcBef>
              <a:buFont typeface="Arial" panose="020B0604020202020204" pitchFamily="34" charset="0"/>
              <a:buNone/>
            </a:pPr>
            <a:r>
              <a:rPr lang="en-US" dirty="0"/>
              <a:t>Fourth level</a:t>
            </a:r>
          </a:p>
          <a:p>
            <a:pPr marL="0" lvl="4" indent="0" algn="l" defTabSz="914400" rtl="0" eaLnBrk="1" latinLnBrk="0" hangingPunct="1">
              <a:lnSpc>
                <a:spcPct val="90000"/>
              </a:lnSpc>
              <a:spcBef>
                <a:spcPts val="1000"/>
              </a:spcBef>
              <a:buFont typeface="Arial" panose="020B0604020202020204" pitchFamily="34" charset="0"/>
              <a:buNone/>
            </a:pPr>
            <a:r>
              <a:rPr lang="en-US" dirty="0"/>
              <a:t>Fifth level</a:t>
            </a:r>
          </a:p>
        </p:txBody>
      </p:sp>
      <p:sp>
        <p:nvSpPr>
          <p:cNvPr id="11" name="Text Placeholder 13">
            <a:extLst>
              <a:ext uri="{FF2B5EF4-FFF2-40B4-BE49-F238E27FC236}">
                <a16:creationId xmlns:a16="http://schemas.microsoft.com/office/drawing/2014/main" id="{D4C9993D-5B34-D7A9-0B1C-5708E2ECAE83}"/>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spTree>
    <p:extLst>
      <p:ext uri="{BB962C8B-B14F-4D97-AF65-F5344CB8AC3E}">
        <p14:creationId xmlns:p14="http://schemas.microsoft.com/office/powerpoint/2010/main" val="241645215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CF55D43F-875F-4E2B-82B9-5EEDDAEA63F8}"/>
              </a:ext>
            </a:extLst>
          </p:cNvPr>
          <p:cNvSpPr>
            <a:spLocks noGrp="1"/>
          </p:cNvSpPr>
          <p:nvPr>
            <p:ph type="title"/>
          </p:nvPr>
        </p:nvSpPr>
        <p:spPr>
          <a:xfrm>
            <a:off x="533398" y="989299"/>
            <a:ext cx="8610601" cy="2852737"/>
          </a:xfrm>
        </p:spPr>
        <p:txBody>
          <a:bodyPr anchor="b">
            <a:normAutofit/>
          </a:bodyPr>
          <a:lstStyle>
            <a:lvl1pPr>
              <a:defRPr lang="en-US" sz="4400" b="1" kern="1200" dirty="0">
                <a:solidFill>
                  <a:srgbClr val="595959"/>
                </a:solidFill>
                <a:latin typeface="+mj-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20" name="Text Placeholder 2">
            <a:extLst>
              <a:ext uri="{FF2B5EF4-FFF2-40B4-BE49-F238E27FC236}">
                <a16:creationId xmlns:a16="http://schemas.microsoft.com/office/drawing/2014/main" id="{F18B4745-7445-43DB-B108-3CDCB28A7AE9}"/>
              </a:ext>
            </a:extLst>
          </p:cNvPr>
          <p:cNvSpPr>
            <a:spLocks noGrp="1"/>
          </p:cNvSpPr>
          <p:nvPr>
            <p:ph type="body" idx="1"/>
          </p:nvPr>
        </p:nvSpPr>
        <p:spPr>
          <a:xfrm>
            <a:off x="533398" y="3869024"/>
            <a:ext cx="8610602" cy="1500187"/>
          </a:xfrm>
        </p:spPr>
        <p:txBody>
          <a:bodyPr/>
          <a:lstStyle>
            <a:lvl1pPr marL="0" indent="0">
              <a:buNone/>
              <a:defRPr sz="2400">
                <a:solidFill>
                  <a:srgbClr val="595959"/>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7" name="Text Placeholder 13">
            <a:extLst>
              <a:ext uri="{FF2B5EF4-FFF2-40B4-BE49-F238E27FC236}">
                <a16:creationId xmlns:a16="http://schemas.microsoft.com/office/drawing/2014/main" id="{5A424433-CA37-48A1-EF7E-E44DEC8944A4}"/>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spTree>
    <p:extLst>
      <p:ext uri="{BB962C8B-B14F-4D97-AF65-F5344CB8AC3E}">
        <p14:creationId xmlns:p14="http://schemas.microsoft.com/office/powerpoint/2010/main" val="3078886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A6A7051-5A82-D471-602E-39E158F6B13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269" b="6311"/>
          <a:stretch/>
        </p:blipFill>
        <p:spPr>
          <a:xfrm>
            <a:off x="5414" y="0"/>
            <a:ext cx="12186586" cy="6858000"/>
          </a:xfrm>
          <a:prstGeom prst="rect">
            <a:avLst/>
          </a:prstGeom>
        </p:spPr>
      </p:pic>
      <p:sp>
        <p:nvSpPr>
          <p:cNvPr id="17" name="Title 1">
            <a:extLst>
              <a:ext uri="{FF2B5EF4-FFF2-40B4-BE49-F238E27FC236}">
                <a16:creationId xmlns:a16="http://schemas.microsoft.com/office/drawing/2014/main" id="{81628252-EFFE-45BA-BB6B-80B43271D7B9}"/>
              </a:ext>
            </a:extLst>
          </p:cNvPr>
          <p:cNvSpPr>
            <a:spLocks noGrp="1"/>
          </p:cNvSpPr>
          <p:nvPr>
            <p:ph type="title" hasCustomPrompt="1"/>
          </p:nvPr>
        </p:nvSpPr>
        <p:spPr>
          <a:xfrm>
            <a:off x="5593242" y="1508588"/>
            <a:ext cx="5864980" cy="2852737"/>
          </a:xfrm>
        </p:spPr>
        <p:txBody>
          <a:bodyPr anchor="b">
            <a:normAutofit/>
          </a:bodyPr>
          <a:lstStyle>
            <a:lvl1pPr>
              <a:defRPr lang="en-US" sz="4400" b="1" kern="1200" dirty="0">
                <a:solidFill>
                  <a:schemeClr val="bg1"/>
                </a:solidFill>
                <a:latin typeface="+mj-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title style</a:t>
            </a:r>
          </a:p>
        </p:txBody>
      </p:sp>
      <p:sp>
        <p:nvSpPr>
          <p:cNvPr id="18" name="Text Placeholder 2">
            <a:extLst>
              <a:ext uri="{FF2B5EF4-FFF2-40B4-BE49-F238E27FC236}">
                <a16:creationId xmlns:a16="http://schemas.microsoft.com/office/drawing/2014/main" id="{4994D909-A7BC-465C-8A9B-65471E73FB39}"/>
              </a:ext>
            </a:extLst>
          </p:cNvPr>
          <p:cNvSpPr>
            <a:spLocks noGrp="1"/>
          </p:cNvSpPr>
          <p:nvPr>
            <p:ph type="body" idx="1"/>
          </p:nvPr>
        </p:nvSpPr>
        <p:spPr>
          <a:xfrm>
            <a:off x="5593242" y="4388313"/>
            <a:ext cx="5864980" cy="1500187"/>
          </a:xfrm>
        </p:spPr>
        <p:txBody>
          <a:bodyPr/>
          <a:lstStyle>
            <a:lvl1pPr marL="0" indent="0">
              <a:buNone/>
              <a:defRPr sz="24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2" name="TextBox 1">
            <a:extLst>
              <a:ext uri="{FF2B5EF4-FFF2-40B4-BE49-F238E27FC236}">
                <a16:creationId xmlns:a16="http://schemas.microsoft.com/office/drawing/2014/main" id="{17921F3B-DFDD-3880-4A59-92315D909E94}"/>
              </a:ext>
            </a:extLst>
          </p:cNvPr>
          <p:cNvSpPr txBox="1"/>
          <p:nvPr userDrawn="1"/>
        </p:nvSpPr>
        <p:spPr>
          <a:xfrm>
            <a:off x="3048000" y="6425185"/>
            <a:ext cx="6096000" cy="248979"/>
          </a:xfrm>
          <a:prstGeom prst="rect">
            <a:avLst/>
          </a:prstGeom>
          <a:noFill/>
        </p:spPr>
        <p:txBody>
          <a:bodyPr wrap="square">
            <a:spAutoFit/>
          </a:bodyPr>
          <a:lstStyle/>
          <a:p>
            <a:pPr algn="ctr">
              <a:lnSpc>
                <a:spcPct val="107000"/>
              </a:lnSpc>
              <a:spcAft>
                <a:spcPts val="800"/>
              </a:spcAft>
            </a:pPr>
            <a:r>
              <a:rPr lang="en-US" sz="1000" dirty="0">
                <a:solidFill>
                  <a:schemeClr val="bg2"/>
                </a:solidFill>
                <a:effectLst/>
                <a:latin typeface="Frutiger LT Pro 45 Light" panose="020B0403030504020204" pitchFamily="34" charset="77"/>
                <a:ea typeface="Frutiger LT Pro 45 Light" panose="020B0403030504020204" pitchFamily="34" charset="77"/>
                <a:cs typeface="Calibri" panose="020F0502020204030204" pitchFamily="34" charset="0"/>
              </a:rPr>
              <a:t>©LTIMindtree | Privileged and Confidential 2022</a:t>
            </a:r>
            <a:endParaRPr lang="en-IN" sz="1000" dirty="0">
              <a:solidFill>
                <a:schemeClr val="bg2"/>
              </a:solidFill>
              <a:effectLst/>
              <a:latin typeface="Frutiger LT Pro 45 Light" panose="020B0403030504020204" pitchFamily="34" charset="77"/>
              <a:ea typeface="Frutiger LT Pro 45 Light" panose="020B0403030504020204" pitchFamily="34" charset="77"/>
              <a:cs typeface="Calibri" panose="020F0502020204030204" pitchFamily="34" charset="0"/>
            </a:endParaRPr>
          </a:p>
        </p:txBody>
      </p:sp>
      <p:pic>
        <p:nvPicPr>
          <p:cNvPr id="9" name="Picture 8">
            <a:extLst>
              <a:ext uri="{FF2B5EF4-FFF2-40B4-BE49-F238E27FC236}">
                <a16:creationId xmlns:a16="http://schemas.microsoft.com/office/drawing/2014/main" id="{8227DD45-CE2E-85E8-642D-93DED37DD35E}"/>
              </a:ext>
            </a:extLst>
          </p:cNvPr>
          <p:cNvPicPr>
            <a:picLocks noChangeAspect="1"/>
          </p:cNvPicPr>
          <p:nvPr userDrawn="1"/>
        </p:nvPicPr>
        <p:blipFill>
          <a:blip r:embed="rId3">
            <a:lum bright="100000" contrast="100000"/>
            <a:extLst>
              <a:ext uri="{28A0092B-C50C-407E-A947-70E740481C1C}">
                <a14:useLocalDpi xmlns:a14="http://schemas.microsoft.com/office/drawing/2010/main" val="0"/>
              </a:ext>
            </a:extLst>
          </a:blip>
          <a:stretch>
            <a:fillRect/>
          </a:stretch>
        </p:blipFill>
        <p:spPr>
          <a:xfrm>
            <a:off x="443341" y="6373111"/>
            <a:ext cx="1369134" cy="388898"/>
          </a:xfrm>
          <a:prstGeom prst="rect">
            <a:avLst/>
          </a:prstGeom>
        </p:spPr>
      </p:pic>
      <p:sp>
        <p:nvSpPr>
          <p:cNvPr id="3" name="Marcador de número de diapositiva 5">
            <a:extLst>
              <a:ext uri="{FF2B5EF4-FFF2-40B4-BE49-F238E27FC236}">
                <a16:creationId xmlns:a16="http://schemas.microsoft.com/office/drawing/2014/main" id="{F1323E72-ADA9-EF8B-2BBE-7D1CDF7DA464}"/>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dirty="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4061228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BDD9C106-CE49-4F1B-A6DE-3C9818CAFB5C}"/>
              </a:ext>
            </a:extLst>
          </p:cNvPr>
          <p:cNvSpPr>
            <a:spLocks noGrp="1"/>
          </p:cNvSpPr>
          <p:nvPr>
            <p:ph idx="15"/>
          </p:nvPr>
        </p:nvSpPr>
        <p:spPr>
          <a:xfrm>
            <a:off x="533399" y="1655302"/>
            <a:ext cx="5486399" cy="4351338"/>
          </a:xfrm>
        </p:spPr>
        <p:txBody>
          <a:bodyPr/>
          <a:lstStyle>
            <a:lvl1pPr>
              <a:defRPr lang="en-US" sz="2400" b="1" dirty="0" smtClean="0">
                <a:solidFill>
                  <a:srgbClr val="595959"/>
                </a:solidFill>
                <a:latin typeface="Frutiger 45 Light" pitchFamily="2" charset="0"/>
              </a:defRPr>
            </a:lvl1pPr>
            <a:lvl2pPr>
              <a:defRPr sz="2000">
                <a:solidFill>
                  <a:srgbClr val="595959"/>
                </a:solidFill>
                <a:latin typeface="Frutiger 45 Light" pitchFamily="2" charset="0"/>
              </a:defRPr>
            </a:lvl2pPr>
            <a:lvl3pPr>
              <a:defRPr sz="1800">
                <a:solidFill>
                  <a:srgbClr val="595959"/>
                </a:solidFill>
                <a:latin typeface="Frutiger 45 Light" pitchFamily="2" charset="0"/>
              </a:defRPr>
            </a:lvl3pPr>
            <a:lvl4pPr>
              <a:defRPr sz="1400">
                <a:solidFill>
                  <a:srgbClr val="595959"/>
                </a:solidFill>
                <a:latin typeface="Frutiger 45 Light" pitchFamily="2" charset="0"/>
              </a:defRPr>
            </a:lvl4pPr>
            <a:lvl5pPr>
              <a:defRPr sz="1400">
                <a:solidFill>
                  <a:srgbClr val="595959"/>
                </a:solidFill>
                <a:latin typeface="Frutiger 45 Light" pitchFamily="2" charset="0"/>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dirty="0"/>
              <a:t>Second level</a:t>
            </a:r>
          </a:p>
          <a:p>
            <a:pPr marL="0" lvl="2" indent="0" algn="l" defTabSz="914400" rtl="0" eaLnBrk="1" latinLnBrk="0" hangingPunct="1">
              <a:lnSpc>
                <a:spcPct val="90000"/>
              </a:lnSpc>
              <a:spcBef>
                <a:spcPts val="1000"/>
              </a:spcBef>
              <a:buFont typeface="Arial" panose="020B0604020202020204" pitchFamily="34" charset="0"/>
              <a:buNone/>
            </a:pPr>
            <a:r>
              <a:rPr lang="en-US" dirty="0"/>
              <a:t>Third level</a:t>
            </a:r>
          </a:p>
          <a:p>
            <a:pPr marL="0" lvl="3" indent="0" algn="l" defTabSz="914400" rtl="0" eaLnBrk="1" latinLnBrk="0" hangingPunct="1">
              <a:lnSpc>
                <a:spcPct val="90000"/>
              </a:lnSpc>
              <a:spcBef>
                <a:spcPts val="1000"/>
              </a:spcBef>
              <a:buFont typeface="Arial" panose="020B0604020202020204" pitchFamily="34" charset="0"/>
              <a:buNone/>
            </a:pPr>
            <a:r>
              <a:rPr lang="en-US" dirty="0"/>
              <a:t>Fourth level</a:t>
            </a:r>
          </a:p>
          <a:p>
            <a:pPr marL="0" lvl="4" indent="0" algn="l" defTabSz="914400" rtl="0" eaLnBrk="1" latinLnBrk="0" hangingPunct="1">
              <a:lnSpc>
                <a:spcPct val="90000"/>
              </a:lnSpc>
              <a:spcBef>
                <a:spcPts val="1000"/>
              </a:spcBef>
              <a:buFont typeface="Arial" panose="020B0604020202020204" pitchFamily="34" charset="0"/>
              <a:buNone/>
            </a:pPr>
            <a:r>
              <a:rPr lang="en-US" dirty="0"/>
              <a:t>Fifth level</a:t>
            </a:r>
          </a:p>
        </p:txBody>
      </p:sp>
      <p:sp>
        <p:nvSpPr>
          <p:cNvPr id="16" name="Content Placeholder 2">
            <a:extLst>
              <a:ext uri="{FF2B5EF4-FFF2-40B4-BE49-F238E27FC236}">
                <a16:creationId xmlns:a16="http://schemas.microsoft.com/office/drawing/2014/main" id="{0E8BB916-CDFC-439C-B0EF-513AE7B06ACB}"/>
              </a:ext>
            </a:extLst>
          </p:cNvPr>
          <p:cNvSpPr>
            <a:spLocks noGrp="1"/>
          </p:cNvSpPr>
          <p:nvPr>
            <p:ph idx="16"/>
          </p:nvPr>
        </p:nvSpPr>
        <p:spPr>
          <a:xfrm>
            <a:off x="6172201" y="1655302"/>
            <a:ext cx="5486398" cy="4351338"/>
          </a:xfrm>
        </p:spPr>
        <p:txBody>
          <a:bodyPr/>
          <a:lstStyle>
            <a:lvl1pPr>
              <a:defRPr lang="en-US" sz="2400" b="1" dirty="0" smtClean="0">
                <a:solidFill>
                  <a:srgbClr val="595959"/>
                </a:solidFill>
                <a:latin typeface="Frutiger 45 Light" pitchFamily="2" charset="0"/>
              </a:defRPr>
            </a:lvl1pPr>
            <a:lvl2pPr>
              <a:defRPr sz="2000">
                <a:solidFill>
                  <a:srgbClr val="595959"/>
                </a:solidFill>
                <a:latin typeface="Frutiger 45 Light" pitchFamily="2" charset="0"/>
              </a:defRPr>
            </a:lvl2pPr>
            <a:lvl3pPr>
              <a:defRPr sz="1800">
                <a:solidFill>
                  <a:srgbClr val="595959"/>
                </a:solidFill>
                <a:latin typeface="Frutiger 45 Light" pitchFamily="2" charset="0"/>
              </a:defRPr>
            </a:lvl3pPr>
            <a:lvl4pPr>
              <a:defRPr sz="1400">
                <a:solidFill>
                  <a:srgbClr val="595959"/>
                </a:solidFill>
                <a:latin typeface="Frutiger 45 Light" pitchFamily="2" charset="0"/>
              </a:defRPr>
            </a:lvl4pPr>
            <a:lvl5pPr>
              <a:defRPr sz="1400">
                <a:solidFill>
                  <a:srgbClr val="595959"/>
                </a:solidFill>
                <a:latin typeface="Frutiger 45 Light" pitchFamily="2" charset="0"/>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dirty="0"/>
              <a:t>Second level</a:t>
            </a:r>
          </a:p>
          <a:p>
            <a:pPr marL="0" lvl="2" indent="0" algn="l" defTabSz="914400" rtl="0" eaLnBrk="1" latinLnBrk="0" hangingPunct="1">
              <a:lnSpc>
                <a:spcPct val="90000"/>
              </a:lnSpc>
              <a:spcBef>
                <a:spcPts val="1000"/>
              </a:spcBef>
              <a:buFont typeface="Arial" panose="020B0604020202020204" pitchFamily="34" charset="0"/>
              <a:buNone/>
            </a:pPr>
            <a:r>
              <a:rPr lang="en-US" dirty="0"/>
              <a:t>Third level</a:t>
            </a:r>
          </a:p>
          <a:p>
            <a:pPr marL="0" lvl="3" indent="0" algn="l" defTabSz="914400" rtl="0" eaLnBrk="1" latinLnBrk="0" hangingPunct="1">
              <a:lnSpc>
                <a:spcPct val="90000"/>
              </a:lnSpc>
              <a:spcBef>
                <a:spcPts val="1000"/>
              </a:spcBef>
              <a:buFont typeface="Arial" panose="020B0604020202020204" pitchFamily="34" charset="0"/>
              <a:buNone/>
            </a:pPr>
            <a:r>
              <a:rPr lang="en-US" dirty="0"/>
              <a:t>Fourth level</a:t>
            </a:r>
          </a:p>
          <a:p>
            <a:pPr marL="0" lvl="4" indent="0" algn="l" defTabSz="914400" rtl="0" eaLnBrk="1" latinLnBrk="0" hangingPunct="1">
              <a:lnSpc>
                <a:spcPct val="90000"/>
              </a:lnSpc>
              <a:spcBef>
                <a:spcPts val="1000"/>
              </a:spcBef>
              <a:buFont typeface="Arial" panose="020B0604020202020204" pitchFamily="34" charset="0"/>
              <a:buNone/>
            </a:pPr>
            <a:r>
              <a:rPr lang="en-US" dirty="0"/>
              <a:t>Fifth level</a:t>
            </a:r>
          </a:p>
        </p:txBody>
      </p:sp>
      <p:sp>
        <p:nvSpPr>
          <p:cNvPr id="20" name="Text Placeholder 13">
            <a:extLst>
              <a:ext uri="{FF2B5EF4-FFF2-40B4-BE49-F238E27FC236}">
                <a16:creationId xmlns:a16="http://schemas.microsoft.com/office/drawing/2014/main" id="{78651CBE-E342-762C-71AB-7A346C0BD173}"/>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pic>
        <p:nvPicPr>
          <p:cNvPr id="5" name="Picture 4" descr="Icon&#10;&#10;Description automatically generated with medium confidence">
            <a:extLst>
              <a:ext uri="{FF2B5EF4-FFF2-40B4-BE49-F238E27FC236}">
                <a16:creationId xmlns:a16="http://schemas.microsoft.com/office/drawing/2014/main" id="{A0DD8D85-F0DF-4C3D-8AA9-EC9DCCB944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56096" y="6388165"/>
            <a:ext cx="750627" cy="299219"/>
          </a:xfrm>
          <a:prstGeom prst="rect">
            <a:avLst/>
          </a:prstGeom>
        </p:spPr>
      </p:pic>
    </p:spTree>
    <p:extLst>
      <p:ext uri="{BB962C8B-B14F-4D97-AF65-F5344CB8AC3E}">
        <p14:creationId xmlns:p14="http://schemas.microsoft.com/office/powerpoint/2010/main" val="2619278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5E7EB991-64EF-372A-332E-BD9CAB8A438C}"/>
              </a:ext>
            </a:extLst>
          </p:cNvP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rot="10800000">
            <a:off x="10813091" y="5882639"/>
            <a:ext cx="1388513" cy="989973"/>
          </a:xfrm>
          <a:prstGeom prst="rect">
            <a:avLst/>
          </a:prstGeom>
        </p:spPr>
      </p:pic>
      <p:sp>
        <p:nvSpPr>
          <p:cNvPr id="2" name="Title Placeholder 1">
            <a:extLst>
              <a:ext uri="{FF2B5EF4-FFF2-40B4-BE49-F238E27FC236}">
                <a16:creationId xmlns:a16="http://schemas.microsoft.com/office/drawing/2014/main" id="{C503685D-D505-42E6-B2A3-1B26BC793250}"/>
              </a:ext>
            </a:extLst>
          </p:cNvPr>
          <p:cNvSpPr>
            <a:spLocks noGrp="1"/>
          </p:cNvSpPr>
          <p:nvPr>
            <p:ph type="title"/>
          </p:nvPr>
        </p:nvSpPr>
        <p:spPr>
          <a:xfrm>
            <a:off x="468086" y="365125"/>
            <a:ext cx="10885714"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420300D-8B9D-444F-97B8-8F7D7E3A37FB}"/>
              </a:ext>
            </a:extLst>
          </p:cNvPr>
          <p:cNvSpPr>
            <a:spLocks noGrp="1"/>
          </p:cNvSpPr>
          <p:nvPr>
            <p:ph type="body" idx="1"/>
          </p:nvPr>
        </p:nvSpPr>
        <p:spPr>
          <a:xfrm>
            <a:off x="468086" y="1825625"/>
            <a:ext cx="10885714"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9DEDB723-1905-4E83-9D47-D0B5CFAA7945}"/>
              </a:ext>
            </a:extLst>
          </p:cNvPr>
          <p:cNvSpPr txBox="1"/>
          <p:nvPr userDrawn="1"/>
        </p:nvSpPr>
        <p:spPr>
          <a:xfrm>
            <a:off x="3048000" y="6425185"/>
            <a:ext cx="6096000" cy="248979"/>
          </a:xfrm>
          <a:prstGeom prst="rect">
            <a:avLst/>
          </a:prstGeom>
          <a:noFill/>
        </p:spPr>
        <p:txBody>
          <a:bodyPr wrap="square">
            <a:spAutoFit/>
          </a:bodyPr>
          <a:lstStyle/>
          <a:p>
            <a:pPr algn="ctr">
              <a:lnSpc>
                <a:spcPct val="107000"/>
              </a:lnSpc>
              <a:spcAft>
                <a:spcPts val="800"/>
              </a:spcAft>
            </a:pPr>
            <a:r>
              <a:rPr lang="en-US" sz="1000" dirty="0">
                <a:solidFill>
                  <a:srgbClr val="97A0A4"/>
                </a:solidFill>
                <a:effectLst/>
                <a:latin typeface="Frutiger LT Pro 45 Light" panose="020B0403030504020204" pitchFamily="34" charset="77"/>
                <a:ea typeface="Frutiger LT Pro 45 Light" panose="020B0403030504020204" pitchFamily="34" charset="77"/>
                <a:cs typeface="Calibri" panose="020F0502020204030204" pitchFamily="34" charset="0"/>
              </a:rPr>
              <a:t>©LTIMindtree | Privileged and Confidential 2022</a:t>
            </a:r>
            <a:endParaRPr lang="en-IN" sz="1000" dirty="0">
              <a:solidFill>
                <a:srgbClr val="595959"/>
              </a:solidFill>
              <a:effectLst/>
              <a:latin typeface="Frutiger LT Pro 45 Light" panose="020B0403030504020204" pitchFamily="34" charset="77"/>
              <a:ea typeface="Frutiger LT Pro 45 Light" panose="020B0403030504020204" pitchFamily="34" charset="77"/>
              <a:cs typeface="Calibri" panose="020F0502020204030204" pitchFamily="34" charset="0"/>
            </a:endParaRPr>
          </a:p>
        </p:txBody>
      </p:sp>
      <p:sp>
        <p:nvSpPr>
          <p:cNvPr id="4" name="Rectangle 2">
            <a:extLst>
              <a:ext uri="{FF2B5EF4-FFF2-40B4-BE49-F238E27FC236}">
                <a16:creationId xmlns:a16="http://schemas.microsoft.com/office/drawing/2014/main" id="{604E6E1E-7055-8D1B-4C37-9DCF88F2180C}"/>
              </a:ext>
            </a:extLst>
          </p:cNvPr>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 Box 1073742684">
            <a:extLst>
              <a:ext uri="{FF2B5EF4-FFF2-40B4-BE49-F238E27FC236}">
                <a16:creationId xmlns:a16="http://schemas.microsoft.com/office/drawing/2014/main" id="{CB09C83E-2E41-0B4B-7535-36A14EDE4624}"/>
              </a:ext>
            </a:extLst>
          </p:cNvPr>
          <p:cNvSpPr txBox="1"/>
          <p:nvPr userDrawn="1"/>
        </p:nvSpPr>
        <p:spPr>
          <a:xfrm>
            <a:off x="4620260" y="3278188"/>
            <a:ext cx="2951480" cy="30162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endParaRPr lang="en-IN" sz="1000" dirty="0">
              <a:solidFill>
                <a:srgbClr val="595959"/>
              </a:solidFill>
              <a:effectLst/>
              <a:latin typeface="Frutiger LT Pro 45 Light" panose="020B0403030504020204" pitchFamily="34" charset="77"/>
              <a:ea typeface="Frutiger LT Pro 45 Light" panose="020B0403030504020204" pitchFamily="34" charset="77"/>
              <a:cs typeface="Calibri" panose="020F0502020204030204" pitchFamily="34" charset="0"/>
            </a:endParaRPr>
          </a:p>
        </p:txBody>
      </p:sp>
      <p:pic>
        <p:nvPicPr>
          <p:cNvPr id="5" name="Picture 4">
            <a:extLst>
              <a:ext uri="{FF2B5EF4-FFF2-40B4-BE49-F238E27FC236}">
                <a16:creationId xmlns:a16="http://schemas.microsoft.com/office/drawing/2014/main" id="{F90561BA-C7F5-9336-C8B6-9C52C6E480B1}"/>
              </a:ext>
            </a:extLst>
          </p:cNvP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443341" y="6373111"/>
            <a:ext cx="1369134" cy="388898"/>
          </a:xfrm>
          <a:prstGeom prst="rect">
            <a:avLst/>
          </a:prstGeom>
        </p:spPr>
      </p:pic>
      <p:sp>
        <p:nvSpPr>
          <p:cNvPr id="6" name="Marcador de número de diapositiva 5">
            <a:extLst>
              <a:ext uri="{FF2B5EF4-FFF2-40B4-BE49-F238E27FC236}">
                <a16:creationId xmlns:a16="http://schemas.microsoft.com/office/drawing/2014/main" id="{0A5764A8-BF69-A288-DEF2-611813A96876}"/>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dirty="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2867232920"/>
      </p:ext>
    </p:extLst>
  </p:cSld>
  <p:clrMap bg1="lt1" tx1="dk1" bg2="lt2" tx2="dk2" accent1="accent1" accent2="accent2" accent3="accent3" accent4="accent4" accent5="accent5" accent6="accent6" hlink="hlink" folHlink="folHlink"/>
  <p:sldLayoutIdLst>
    <p:sldLayoutId id="2147483669" r:id="rId1"/>
    <p:sldLayoutId id="2147483649" r:id="rId2"/>
    <p:sldLayoutId id="2147483662" r:id="rId3"/>
    <p:sldLayoutId id="2147483661" r:id="rId4"/>
    <p:sldLayoutId id="2147483666" r:id="rId5"/>
    <p:sldLayoutId id="2147483665" r:id="rId6"/>
    <p:sldLayoutId id="2147483651" r:id="rId7"/>
    <p:sldLayoutId id="2147483660" r:id="rId8"/>
    <p:sldLayoutId id="2147483652" r:id="rId9"/>
    <p:sldLayoutId id="2147483653" r:id="rId10"/>
    <p:sldLayoutId id="2147483654" r:id="rId11"/>
    <p:sldLayoutId id="2147483658" r:id="rId12"/>
    <p:sldLayoutId id="2147483656" r:id="rId13"/>
    <p:sldLayoutId id="2147483657" r:id="rId14"/>
    <p:sldLayoutId id="2147483664" r:id="rId15"/>
    <p:sldLayoutId id="2147483663" r:id="rId16"/>
    <p:sldLayoutId id="2147483659" r:id="rId17"/>
    <p:sldLayoutId id="2147483670" r:id="rId18"/>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F9A52D-78F3-48A2-850C-92BC1FD4FC34}"/>
              </a:ext>
            </a:extLst>
          </p:cNvPr>
          <p:cNvSpPr>
            <a:spLocks noGrp="1"/>
          </p:cNvSpPr>
          <p:nvPr>
            <p:ph type="ctrTitle"/>
          </p:nvPr>
        </p:nvSpPr>
        <p:spPr>
          <a:xfrm>
            <a:off x="914400" y="1899821"/>
            <a:ext cx="7606748" cy="2148396"/>
          </a:xfrm>
        </p:spPr>
        <p:txBody>
          <a:bodyPr anchor="b">
            <a:normAutofit/>
          </a:bodyPr>
          <a:lstStyle/>
          <a:p>
            <a:r>
              <a:rPr lang="en-IN" sz="7200" dirty="0">
                <a:solidFill>
                  <a:schemeClr val="accent4">
                    <a:lumMod val="50000"/>
                  </a:schemeClr>
                </a:solidFill>
                <a:latin typeface="Franklin Gothic Demi" panose="020B0703020102020204" pitchFamily="34" charset="0"/>
              </a:rPr>
              <a:t>      </a:t>
            </a:r>
            <a:r>
              <a:rPr lang="en-IN" sz="6000" dirty="0">
                <a:solidFill>
                  <a:schemeClr val="tx2"/>
                </a:solidFill>
                <a:latin typeface="Franklin Gothic Demi" panose="020B0703020102020204" pitchFamily="34" charset="0"/>
              </a:rPr>
              <a:t>IPAT    FRAMEWORK</a:t>
            </a:r>
          </a:p>
        </p:txBody>
      </p:sp>
    </p:spTree>
    <p:extLst>
      <p:ext uri="{BB962C8B-B14F-4D97-AF65-F5344CB8AC3E}">
        <p14:creationId xmlns:p14="http://schemas.microsoft.com/office/powerpoint/2010/main" val="1413284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202B40-537A-7EBC-EB5F-626766EF7C09}"/>
              </a:ext>
            </a:extLst>
          </p:cNvPr>
          <p:cNvSpPr>
            <a:spLocks noGrp="1"/>
          </p:cNvSpPr>
          <p:nvPr>
            <p:ph type="body" sz="quarter" idx="14"/>
          </p:nvPr>
        </p:nvSpPr>
        <p:spPr/>
        <p:txBody>
          <a:bodyPr>
            <a:normAutofit/>
          </a:bodyPr>
          <a:lstStyle/>
          <a:p>
            <a:r>
              <a:rPr lang="en-US" sz="1800" dirty="0"/>
              <a:t>Manual/Automation Instrumentation</a:t>
            </a:r>
          </a:p>
          <a:p>
            <a:r>
              <a:rPr lang="en-US" sz="1800" dirty="0"/>
              <a:t>Exporting Traces to zipkin server.</a:t>
            </a:r>
          </a:p>
          <a:p>
            <a:r>
              <a:rPr lang="en-US" sz="1800" dirty="0"/>
              <a:t>Exporting Metrics to Prometheus server.</a:t>
            </a:r>
          </a:p>
          <a:p>
            <a:r>
              <a:rPr lang="en-US" sz="1800" dirty="0"/>
              <a:t>All the Traces and Metrics visualization in Grafana.</a:t>
            </a:r>
          </a:p>
          <a:p>
            <a:r>
              <a:rPr lang="en-US" sz="1800" dirty="0"/>
              <a:t>Logs are visible on console.</a:t>
            </a:r>
          </a:p>
          <a:p>
            <a:pPr marL="0" indent="0">
              <a:buNone/>
            </a:pPr>
            <a:endParaRPr lang="en-US" sz="1800" dirty="0"/>
          </a:p>
        </p:txBody>
      </p:sp>
      <p:sp>
        <p:nvSpPr>
          <p:cNvPr id="3" name="Text Placeholder 2">
            <a:extLst>
              <a:ext uri="{FF2B5EF4-FFF2-40B4-BE49-F238E27FC236}">
                <a16:creationId xmlns:a16="http://schemas.microsoft.com/office/drawing/2014/main" id="{5B8E5253-92AD-DDBB-E030-F072603E3AB5}"/>
              </a:ext>
            </a:extLst>
          </p:cNvPr>
          <p:cNvSpPr>
            <a:spLocks noGrp="1"/>
          </p:cNvSpPr>
          <p:nvPr>
            <p:ph type="body" sz="quarter" idx="13"/>
          </p:nvPr>
        </p:nvSpPr>
        <p:spPr/>
        <p:txBody>
          <a:bodyPr/>
          <a:lstStyle/>
          <a:p>
            <a:pPr marL="0" indent="0">
              <a:buNone/>
            </a:pPr>
            <a:r>
              <a:rPr lang="en-US" dirty="0">
                <a:solidFill>
                  <a:schemeClr val="accent4">
                    <a:lumMod val="50000"/>
                  </a:schemeClr>
                </a:solidFill>
              </a:rPr>
              <a:t>How to collect Traces, Metrics And Logs?</a:t>
            </a:r>
          </a:p>
        </p:txBody>
      </p:sp>
    </p:spTree>
    <p:extLst>
      <p:ext uri="{BB962C8B-B14F-4D97-AF65-F5344CB8AC3E}">
        <p14:creationId xmlns:p14="http://schemas.microsoft.com/office/powerpoint/2010/main" val="2500028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254C8-3680-B6BF-38EB-593B80DA7825}"/>
              </a:ext>
            </a:extLst>
          </p:cNvPr>
          <p:cNvSpPr>
            <a:spLocks noGrp="1"/>
          </p:cNvSpPr>
          <p:nvPr>
            <p:ph type="ctrTitle"/>
          </p:nvPr>
        </p:nvSpPr>
        <p:spPr>
          <a:xfrm>
            <a:off x="1089891" y="3338921"/>
            <a:ext cx="8937171" cy="757130"/>
          </a:xfrm>
        </p:spPr>
        <p:txBody>
          <a:bodyPr/>
          <a:lstStyle/>
          <a:p>
            <a:r>
              <a:rPr lang="en-US" dirty="0">
                <a:solidFill>
                  <a:schemeClr val="tx2"/>
                </a:solidFill>
              </a:rPr>
              <a:t>DEMO…….</a:t>
            </a:r>
          </a:p>
        </p:txBody>
      </p:sp>
    </p:spTree>
    <p:extLst>
      <p:ext uri="{BB962C8B-B14F-4D97-AF65-F5344CB8AC3E}">
        <p14:creationId xmlns:p14="http://schemas.microsoft.com/office/powerpoint/2010/main" val="2763480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DB2B9B-DFAC-0E48-FC1D-B5B0DA45A3F1}"/>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285503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3FDA8E8-1C0F-621E-1AFC-959279660E8E}"/>
              </a:ext>
            </a:extLst>
          </p:cNvPr>
          <p:cNvSpPr>
            <a:spLocks noGrp="1"/>
          </p:cNvSpPr>
          <p:nvPr>
            <p:ph type="body" sz="quarter" idx="13"/>
          </p:nvPr>
        </p:nvSpPr>
        <p:spPr>
          <a:xfrm>
            <a:off x="533399" y="488271"/>
            <a:ext cx="11125200" cy="665825"/>
          </a:xfrm>
        </p:spPr>
        <p:txBody>
          <a:bodyPr/>
          <a:lstStyle/>
          <a:p>
            <a:pPr marL="0" indent="0">
              <a:buNone/>
            </a:pPr>
            <a:r>
              <a:rPr lang="en-US" dirty="0">
                <a:solidFill>
                  <a:schemeClr val="tx2"/>
                </a:solidFill>
                <a:latin typeface="+mj-lt"/>
              </a:rPr>
              <a:t>  ARCHITECTURE</a:t>
            </a:r>
          </a:p>
        </p:txBody>
      </p:sp>
      <p:pic>
        <p:nvPicPr>
          <p:cNvPr id="2050" name="Picture 2">
            <a:extLst>
              <a:ext uri="{FF2B5EF4-FFF2-40B4-BE49-F238E27FC236}">
                <a16:creationId xmlns:a16="http://schemas.microsoft.com/office/drawing/2014/main" id="{583A5036-D8FA-993E-3231-BC40655CC6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2" y="2319130"/>
            <a:ext cx="8922055" cy="413493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74CECF81-C797-F5ED-E105-121B1520A649}"/>
              </a:ext>
            </a:extLst>
          </p:cNvPr>
          <p:cNvSpPr/>
          <p:nvPr/>
        </p:nvSpPr>
        <p:spPr>
          <a:xfrm>
            <a:off x="4426225" y="1628694"/>
            <a:ext cx="1669774" cy="1265583"/>
          </a:xfrm>
          <a:prstGeom prst="roundRect">
            <a:avLst/>
          </a:prstGeom>
          <a:ln w="28575">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B301416-F3D9-ABC4-BCE2-40B9E2B2C58D}"/>
              </a:ext>
            </a:extLst>
          </p:cNvPr>
          <p:cNvCxnSpPr>
            <a:stCxn id="2" idx="3"/>
          </p:cNvCxnSpPr>
          <p:nvPr/>
        </p:nvCxnSpPr>
        <p:spPr>
          <a:xfrm>
            <a:off x="6095999" y="2261486"/>
            <a:ext cx="128546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512D636B-55F0-E617-B7A3-EA59066BF33F}"/>
              </a:ext>
            </a:extLst>
          </p:cNvPr>
          <p:cNvCxnSpPr/>
          <p:nvPr/>
        </p:nvCxnSpPr>
        <p:spPr>
          <a:xfrm>
            <a:off x="7381460" y="2261486"/>
            <a:ext cx="0" cy="45388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9" name="Picture 8" descr="Logo, company name&#10;&#10;Description automatically generated">
            <a:extLst>
              <a:ext uri="{FF2B5EF4-FFF2-40B4-BE49-F238E27FC236}">
                <a16:creationId xmlns:a16="http://schemas.microsoft.com/office/drawing/2014/main" id="{A60071DE-F35B-2363-8670-25AB86FECA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687" y="1703570"/>
            <a:ext cx="1296850" cy="1071563"/>
          </a:xfrm>
          <a:prstGeom prst="rect">
            <a:avLst/>
          </a:prstGeom>
        </p:spPr>
      </p:pic>
    </p:spTree>
    <p:extLst>
      <p:ext uri="{BB962C8B-B14F-4D97-AF65-F5344CB8AC3E}">
        <p14:creationId xmlns:p14="http://schemas.microsoft.com/office/powerpoint/2010/main" val="1357892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37F6E8-C43D-2EDF-4D93-073E07EACC7F}"/>
              </a:ext>
            </a:extLst>
          </p:cNvPr>
          <p:cNvSpPr>
            <a:spLocks noGrp="1"/>
          </p:cNvSpPr>
          <p:nvPr>
            <p:ph type="body" sz="quarter" idx="13"/>
          </p:nvPr>
        </p:nvSpPr>
        <p:spPr/>
        <p:txBody>
          <a:bodyPr/>
          <a:lstStyle/>
          <a:p>
            <a:pPr marL="0" indent="0">
              <a:buNone/>
            </a:pPr>
            <a:r>
              <a:rPr lang="en-US" dirty="0">
                <a:solidFill>
                  <a:schemeClr val="tx2"/>
                </a:solidFill>
                <a:latin typeface="+mj-lt"/>
              </a:rPr>
              <a:t>IPAT FRAMEWORK COMPONENTS - OPENTELEMETRY</a:t>
            </a:r>
          </a:p>
        </p:txBody>
      </p:sp>
      <p:sp>
        <p:nvSpPr>
          <p:cNvPr id="3" name="Content Placeholder 2">
            <a:extLst>
              <a:ext uri="{FF2B5EF4-FFF2-40B4-BE49-F238E27FC236}">
                <a16:creationId xmlns:a16="http://schemas.microsoft.com/office/drawing/2014/main" id="{F5FD245B-3CD7-4AFD-B735-3E6A3B1DA81F}"/>
              </a:ext>
            </a:extLst>
          </p:cNvPr>
          <p:cNvSpPr>
            <a:spLocks noGrp="1"/>
          </p:cNvSpPr>
          <p:nvPr>
            <p:ph idx="15"/>
          </p:nvPr>
        </p:nvSpPr>
        <p:spPr>
          <a:xfrm>
            <a:off x="533399" y="1424885"/>
            <a:ext cx="11125200" cy="4351338"/>
          </a:xfrm>
        </p:spPr>
        <p:txBody>
          <a:bodyPr/>
          <a:lstStyle/>
          <a:p>
            <a:pPr algn="just">
              <a:lnSpc>
                <a:spcPct val="150000"/>
              </a:lnSpc>
            </a:pPr>
            <a:r>
              <a:rPr lang="en-US" sz="2000" i="0" dirty="0">
                <a:solidFill>
                  <a:schemeClr val="accent4">
                    <a:lumMod val="50000"/>
                  </a:schemeClr>
                </a:solidFill>
                <a:effectLst/>
                <a:latin typeface="+mn-lt"/>
              </a:rPr>
              <a:t>Open Telemetry</a:t>
            </a:r>
            <a:r>
              <a:rPr lang="en-US" sz="2000" b="0" i="0" dirty="0">
                <a:effectLst/>
                <a:latin typeface="+mn-lt"/>
              </a:rPr>
              <a:t> </a:t>
            </a:r>
            <a:r>
              <a:rPr lang="en-US" sz="2000" b="0" i="0" dirty="0">
                <a:solidFill>
                  <a:schemeClr val="tx2"/>
                </a:solidFill>
                <a:effectLst/>
                <a:latin typeface="+mn-lt"/>
              </a:rPr>
              <a:t>(also referred as OTel) is an open-source observability framework made up of a collection of tools, APIs, and SDKs.</a:t>
            </a:r>
          </a:p>
          <a:p>
            <a:pPr algn="just">
              <a:lnSpc>
                <a:spcPct val="150000"/>
              </a:lnSpc>
            </a:pPr>
            <a:r>
              <a:rPr lang="en-US" sz="2000" b="0" i="0" dirty="0">
                <a:solidFill>
                  <a:schemeClr val="tx2"/>
                </a:solidFill>
                <a:effectLst/>
                <a:latin typeface="+mn-lt"/>
              </a:rPr>
              <a:t> It is</a:t>
            </a:r>
            <a:r>
              <a:rPr lang="en-IN" sz="2000" b="0" dirty="0">
                <a:solidFill>
                  <a:schemeClr val="tx2"/>
                </a:solidFill>
                <a:latin typeface="+mn-lt"/>
              </a:rPr>
              <a:t> used to instrument, generate, collect, and export telemetry data (metrics, logs and traces) to analyse the software’s performance and behaviour. </a:t>
            </a:r>
          </a:p>
          <a:p>
            <a:pPr algn="just">
              <a:lnSpc>
                <a:spcPct val="150000"/>
              </a:lnSpc>
            </a:pPr>
            <a:r>
              <a:rPr lang="en-US" sz="2000" b="0" dirty="0">
                <a:solidFill>
                  <a:schemeClr val="tx2"/>
                </a:solidFill>
                <a:latin typeface="+mn-lt"/>
              </a:rPr>
              <a:t>Open-source, Robust and Portable</a:t>
            </a:r>
          </a:p>
          <a:p>
            <a:pPr algn="just">
              <a:lnSpc>
                <a:spcPct val="150000"/>
              </a:lnSpc>
            </a:pPr>
            <a:r>
              <a:rPr lang="en-US" sz="2000" b="0" i="0" dirty="0">
                <a:solidFill>
                  <a:srgbClr val="242424"/>
                </a:solidFill>
                <a:effectLst/>
                <a:latin typeface="+mn-lt"/>
              </a:rPr>
              <a:t>Open Telemetry resolves one big problems.(</a:t>
            </a:r>
            <a:r>
              <a:rPr lang="en-US" sz="2000" i="0" dirty="0">
                <a:solidFill>
                  <a:schemeClr val="accent4">
                    <a:lumMod val="50000"/>
                  </a:schemeClr>
                </a:solidFill>
                <a:effectLst/>
                <a:latin typeface="+mn-lt"/>
              </a:rPr>
              <a:t>creating a standard to report and transmit measurements)</a:t>
            </a:r>
          </a:p>
          <a:p>
            <a:pPr algn="just">
              <a:lnSpc>
                <a:spcPct val="150000"/>
              </a:lnSpc>
            </a:pPr>
            <a:r>
              <a:rPr lang="en-US" sz="2000" b="0" i="0" dirty="0">
                <a:solidFill>
                  <a:schemeClr val="tx2"/>
                </a:solidFill>
                <a:effectLst/>
                <a:latin typeface="+mn-lt"/>
              </a:rPr>
              <a:t>The telemetric analysis helps the developer learn about which features of their software are the best.</a:t>
            </a:r>
          </a:p>
          <a:p>
            <a:endParaRPr lang="en-US" dirty="0"/>
          </a:p>
        </p:txBody>
      </p:sp>
    </p:spTree>
    <p:extLst>
      <p:ext uri="{BB962C8B-B14F-4D97-AF65-F5344CB8AC3E}">
        <p14:creationId xmlns:p14="http://schemas.microsoft.com/office/powerpoint/2010/main" val="3289304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A60321B-3F9F-7C96-D3C1-3D71B0D6B491}"/>
              </a:ext>
            </a:extLst>
          </p:cNvPr>
          <p:cNvSpPr>
            <a:spLocks noGrp="1"/>
          </p:cNvSpPr>
          <p:nvPr>
            <p:ph type="body" sz="quarter" idx="14"/>
          </p:nvPr>
        </p:nvSpPr>
        <p:spPr>
          <a:xfrm>
            <a:off x="679173" y="1368637"/>
            <a:ext cx="9975575" cy="5244199"/>
          </a:xfrm>
        </p:spPr>
        <p:txBody>
          <a:bodyPr>
            <a:noAutofit/>
          </a:bodyPr>
          <a:lstStyle/>
          <a:p>
            <a:pPr algn="just">
              <a:lnSpc>
                <a:spcPct val="150000"/>
              </a:lnSpc>
            </a:pPr>
            <a:r>
              <a:rPr lang="en-US" sz="1800" b="0" dirty="0">
                <a:solidFill>
                  <a:schemeClr val="tx2"/>
                </a:solidFill>
              </a:rPr>
              <a:t>Visual studio code</a:t>
            </a:r>
          </a:p>
          <a:p>
            <a:pPr algn="just">
              <a:lnSpc>
                <a:spcPct val="150000"/>
              </a:lnSpc>
            </a:pPr>
            <a:r>
              <a:rPr lang="en-US" sz="1800" b="0" dirty="0">
                <a:solidFill>
                  <a:schemeClr val="tx2"/>
                </a:solidFill>
              </a:rPr>
              <a:t>sample application source code file/jar file</a:t>
            </a:r>
          </a:p>
          <a:p>
            <a:pPr algn="just">
              <a:lnSpc>
                <a:spcPct val="150000"/>
              </a:lnSpc>
            </a:pPr>
            <a:r>
              <a:rPr lang="en-US" sz="1800" b="0" dirty="0">
                <a:solidFill>
                  <a:schemeClr val="tx2"/>
                </a:solidFill>
              </a:rPr>
              <a:t>Opentelemetry Java agent -jar file </a:t>
            </a:r>
          </a:p>
          <a:p>
            <a:pPr algn="just">
              <a:lnSpc>
                <a:spcPct val="150000"/>
              </a:lnSpc>
            </a:pPr>
            <a:r>
              <a:rPr lang="en-US" sz="1800" b="0" dirty="0">
                <a:solidFill>
                  <a:schemeClr val="tx2"/>
                </a:solidFill>
              </a:rPr>
              <a:t>prtometheus.exe</a:t>
            </a:r>
          </a:p>
          <a:p>
            <a:pPr algn="just">
              <a:lnSpc>
                <a:spcPct val="150000"/>
              </a:lnSpc>
            </a:pPr>
            <a:r>
              <a:rPr lang="en-US" sz="1800" b="0" dirty="0">
                <a:solidFill>
                  <a:schemeClr val="tx2"/>
                </a:solidFill>
              </a:rPr>
              <a:t>zipkin.exe</a:t>
            </a:r>
          </a:p>
          <a:p>
            <a:pPr algn="just">
              <a:lnSpc>
                <a:spcPct val="150000"/>
              </a:lnSpc>
            </a:pPr>
            <a:r>
              <a:rPr lang="en-US" sz="1800" b="0" dirty="0">
                <a:solidFill>
                  <a:schemeClr val="tx2"/>
                </a:solidFill>
              </a:rPr>
              <a:t>promtail.exe</a:t>
            </a:r>
          </a:p>
          <a:p>
            <a:pPr algn="just">
              <a:lnSpc>
                <a:spcPct val="150000"/>
              </a:lnSpc>
            </a:pPr>
            <a:r>
              <a:rPr lang="en-US" sz="1800" b="0" dirty="0">
                <a:solidFill>
                  <a:schemeClr val="tx2"/>
                </a:solidFill>
              </a:rPr>
              <a:t>loki.exe</a:t>
            </a:r>
          </a:p>
          <a:p>
            <a:pPr algn="just">
              <a:lnSpc>
                <a:spcPct val="150000"/>
              </a:lnSpc>
            </a:pPr>
            <a:r>
              <a:rPr lang="en-US" sz="1800" b="0" dirty="0">
                <a:solidFill>
                  <a:schemeClr val="tx2"/>
                </a:solidFill>
              </a:rPr>
              <a:t>Grafana 9.2.6.exe</a:t>
            </a:r>
          </a:p>
        </p:txBody>
      </p:sp>
      <p:sp>
        <p:nvSpPr>
          <p:cNvPr id="3" name="Text Placeholder 2">
            <a:extLst>
              <a:ext uri="{FF2B5EF4-FFF2-40B4-BE49-F238E27FC236}">
                <a16:creationId xmlns:a16="http://schemas.microsoft.com/office/drawing/2014/main" id="{B29BFB19-85FD-DDB5-ECAC-E4EE62B71927}"/>
              </a:ext>
            </a:extLst>
          </p:cNvPr>
          <p:cNvSpPr>
            <a:spLocks noGrp="1"/>
          </p:cNvSpPr>
          <p:nvPr>
            <p:ph type="body" sz="quarter" idx="13"/>
          </p:nvPr>
        </p:nvSpPr>
        <p:spPr/>
        <p:txBody>
          <a:bodyPr/>
          <a:lstStyle/>
          <a:p>
            <a:pPr marL="0" indent="0">
              <a:buNone/>
            </a:pPr>
            <a:r>
              <a:rPr lang="en-US" i="0" dirty="0">
                <a:solidFill>
                  <a:schemeClr val="tx2"/>
                </a:solidFill>
                <a:effectLst/>
                <a:latin typeface="Google Sans"/>
              </a:rPr>
              <a:t>PREREQUISITES</a:t>
            </a:r>
            <a:r>
              <a:rPr lang="en-US" sz="2800" b="0" i="0" dirty="0">
                <a:solidFill>
                  <a:schemeClr val="accent4">
                    <a:lumMod val="50000"/>
                  </a:schemeClr>
                </a:solidFill>
                <a:effectLst/>
                <a:latin typeface="Google Sans"/>
              </a:rPr>
              <a:t>:</a:t>
            </a:r>
            <a:endParaRPr lang="en-US" sz="2800" dirty="0">
              <a:solidFill>
                <a:schemeClr val="accent4">
                  <a:lumMod val="50000"/>
                </a:schemeClr>
              </a:solidFill>
            </a:endParaRPr>
          </a:p>
        </p:txBody>
      </p:sp>
    </p:spTree>
    <p:extLst>
      <p:ext uri="{BB962C8B-B14F-4D97-AF65-F5344CB8AC3E}">
        <p14:creationId xmlns:p14="http://schemas.microsoft.com/office/powerpoint/2010/main" val="350197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CFB4BFF-8434-4CE3-00E8-019DE3C90CA2}"/>
              </a:ext>
            </a:extLst>
          </p:cNvPr>
          <p:cNvSpPr/>
          <p:nvPr/>
        </p:nvSpPr>
        <p:spPr>
          <a:xfrm>
            <a:off x="318052" y="1337206"/>
            <a:ext cx="4865136" cy="38115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ext Placeholder 1">
            <a:extLst>
              <a:ext uri="{FF2B5EF4-FFF2-40B4-BE49-F238E27FC236}">
                <a16:creationId xmlns:a16="http://schemas.microsoft.com/office/drawing/2014/main" id="{51ABB930-A0A4-AF32-693F-5DA560BC7CB7}"/>
              </a:ext>
            </a:extLst>
          </p:cNvPr>
          <p:cNvSpPr>
            <a:spLocks noGrp="1"/>
          </p:cNvSpPr>
          <p:nvPr>
            <p:ph type="title"/>
          </p:nvPr>
        </p:nvSpPr>
        <p:spPr>
          <a:xfrm>
            <a:off x="478972" y="457200"/>
            <a:ext cx="11234056" cy="531812"/>
          </a:xfrm>
        </p:spPr>
        <p:txBody>
          <a:bodyPr anchor="t">
            <a:normAutofit/>
          </a:bodyPr>
          <a:lstStyle/>
          <a:p>
            <a:r>
              <a:rPr lang="en-US" dirty="0">
                <a:solidFill>
                  <a:schemeClr val="tx2"/>
                </a:solidFill>
                <a:latin typeface="+mj-lt"/>
              </a:rPr>
              <a:t>IPAT FRAMEWORK COMPONENTS - </a:t>
            </a:r>
            <a:r>
              <a:rPr lang="en-US" dirty="0"/>
              <a:t>PROMETHEUS</a:t>
            </a:r>
          </a:p>
        </p:txBody>
      </p:sp>
      <p:pic>
        <p:nvPicPr>
          <p:cNvPr id="6" name="Content Placeholder 5">
            <a:extLst>
              <a:ext uri="{FF2B5EF4-FFF2-40B4-BE49-F238E27FC236}">
                <a16:creationId xmlns:a16="http://schemas.microsoft.com/office/drawing/2014/main" id="{8563F4DF-089E-87C7-5881-8AE2AAFA58BB}"/>
              </a:ext>
            </a:extLst>
          </p:cNvPr>
          <p:cNvPicPr>
            <a:picLocks noGrp="1" noChangeAspect="1"/>
          </p:cNvPicPr>
          <p:nvPr>
            <p:ph type="pic" idx="1"/>
          </p:nvPr>
        </p:nvPicPr>
        <p:blipFill rotWithShape="1">
          <a:blip r:embed="rId2"/>
          <a:stretch/>
        </p:blipFill>
        <p:spPr>
          <a:xfrm>
            <a:off x="5406581" y="1337206"/>
            <a:ext cx="6306447" cy="3764343"/>
          </a:xfrm>
          <a:noFill/>
        </p:spPr>
      </p:pic>
      <p:sp>
        <p:nvSpPr>
          <p:cNvPr id="3" name="Content Placeholder 2">
            <a:extLst>
              <a:ext uri="{FF2B5EF4-FFF2-40B4-BE49-F238E27FC236}">
                <a16:creationId xmlns:a16="http://schemas.microsoft.com/office/drawing/2014/main" id="{C2CA2F30-108C-1DF7-572A-C60A756FDEF5}"/>
              </a:ext>
            </a:extLst>
          </p:cNvPr>
          <p:cNvSpPr>
            <a:spLocks noGrp="1"/>
          </p:cNvSpPr>
          <p:nvPr>
            <p:ph type="body" sz="half" idx="2"/>
          </p:nvPr>
        </p:nvSpPr>
        <p:spPr>
          <a:xfrm>
            <a:off x="478972" y="1523206"/>
            <a:ext cx="4704216" cy="3811588"/>
          </a:xfrm>
        </p:spPr>
        <p:txBody>
          <a:bodyPr>
            <a:normAutofit/>
          </a:bodyPr>
          <a:lstStyle/>
          <a:p>
            <a:pPr marL="285750" indent="-285750">
              <a:buFont typeface="Arial" panose="020B0604020202020204" pitchFamily="34" charset="0"/>
              <a:buChar char="•"/>
            </a:pPr>
            <a:r>
              <a:rPr lang="en-US" sz="1500" b="0" i="0" dirty="0">
                <a:effectLst/>
              </a:rPr>
              <a:t>Prometheus is an open-source technology designed to provide monitoring and alerting functionality.</a:t>
            </a:r>
          </a:p>
          <a:p>
            <a:pPr marL="285750" indent="-285750">
              <a:buFont typeface="Arial" panose="020B0604020202020204" pitchFamily="34" charset="0"/>
              <a:buChar char="•"/>
            </a:pPr>
            <a:r>
              <a:rPr lang="en-US" sz="1500" b="0" i="0" dirty="0">
                <a:effectLst/>
              </a:rPr>
              <a:t>It can collect and store metrics as time-series data, recording information with a timestamp.</a:t>
            </a:r>
          </a:p>
          <a:p>
            <a:pPr marL="285750" indent="-285750">
              <a:buFont typeface="Arial" panose="020B0604020202020204" pitchFamily="34" charset="0"/>
              <a:buChar char="•"/>
            </a:pPr>
            <a:r>
              <a:rPr lang="en-US" sz="1500" b="0" i="0" dirty="0">
                <a:effectLst/>
              </a:rPr>
              <a:t> It can also collect and record labels, which are optional key-value pairs.</a:t>
            </a:r>
          </a:p>
          <a:p>
            <a:pPr marL="285750" indent="-285750">
              <a:buFont typeface="Arial" panose="020B0604020202020204" pitchFamily="34" charset="0"/>
              <a:buChar char="•"/>
            </a:pPr>
            <a:r>
              <a:rPr lang="en-US" sz="1500" b="0" i="0" dirty="0">
                <a:effectLst/>
              </a:rPr>
              <a:t>Prometheus is a versatile monitoring tool, which you can use to monitor a variety of infrastructure and application metrics. Here are a few common use cases.(ser</a:t>
            </a:r>
          </a:p>
          <a:p>
            <a:pPr marL="285750" indent="-285750">
              <a:buFont typeface="Arial" panose="020B0604020202020204" pitchFamily="34" charset="0"/>
              <a:buChar char="•"/>
            </a:pPr>
            <a:r>
              <a:rPr lang="en-US" sz="1500" b="0" i="0" dirty="0">
                <a:effectLst/>
              </a:rPr>
              <a:t>Prometheus can display collected data in tabular or graph form, shown in its web-based user interface. You can also use APIs to integrate with third-party visualization solutions like Grafana.</a:t>
            </a:r>
            <a:endParaRPr lang="en-US" sz="1500" dirty="0"/>
          </a:p>
        </p:txBody>
      </p:sp>
    </p:spTree>
    <p:extLst>
      <p:ext uri="{BB962C8B-B14F-4D97-AF65-F5344CB8AC3E}">
        <p14:creationId xmlns:p14="http://schemas.microsoft.com/office/powerpoint/2010/main" val="3806770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CC549A-2406-9124-EA88-84EF6F1B2481}"/>
              </a:ext>
            </a:extLst>
          </p:cNvPr>
          <p:cNvSpPr>
            <a:spLocks noGrp="1"/>
          </p:cNvSpPr>
          <p:nvPr>
            <p:ph idx="15"/>
          </p:nvPr>
        </p:nvSpPr>
        <p:spPr>
          <a:xfrm>
            <a:off x="533399" y="1416039"/>
            <a:ext cx="5486399" cy="4351338"/>
          </a:xfrm>
        </p:spPr>
        <p:txBody>
          <a:bodyPr>
            <a:normAutofit/>
          </a:bodyPr>
          <a:lstStyle/>
          <a:p>
            <a:r>
              <a:rPr lang="en-US" sz="1800" b="0" i="0" dirty="0">
                <a:effectLst/>
              </a:rPr>
              <a:t>Zipkin is a distributed tracing system. It helps gather timing data needed to troubleshoot latency problems in service architectures. Features include both the collection and lookup of this data.</a:t>
            </a:r>
          </a:p>
          <a:p>
            <a:r>
              <a:rPr lang="en-US" sz="1800" b="0" i="0" dirty="0">
                <a:effectLst/>
              </a:rPr>
              <a:t>If you have a trace ID in a log file, you can jump directly to it. Otherwise, you can query based on attributes such as service, operation name, tags and duration. Some interesting data will be summarized for you, such as the percentage of time spent in a service, and whether operations failed.</a:t>
            </a:r>
          </a:p>
          <a:p>
            <a:r>
              <a:rPr lang="en-US" sz="1800" b="0" i="0" dirty="0">
                <a:effectLst/>
              </a:rPr>
              <a:t>The Zipkin UI also presents a Dependency diagram showing how many traced requests went through each application. This can be helpful for identifying aggregate behavior including error paths or calls to deprecated services.</a:t>
            </a:r>
            <a:endParaRPr lang="en-US" sz="1800" dirty="0"/>
          </a:p>
        </p:txBody>
      </p:sp>
      <p:pic>
        <p:nvPicPr>
          <p:cNvPr id="5" name="Content Placeholder 4">
            <a:extLst>
              <a:ext uri="{FF2B5EF4-FFF2-40B4-BE49-F238E27FC236}">
                <a16:creationId xmlns:a16="http://schemas.microsoft.com/office/drawing/2014/main" id="{0814C978-4F27-1115-6C26-044202A169BD}"/>
              </a:ext>
            </a:extLst>
          </p:cNvPr>
          <p:cNvPicPr>
            <a:picLocks noGrp="1" noChangeAspect="1"/>
          </p:cNvPicPr>
          <p:nvPr>
            <p:ph idx="16"/>
          </p:nvPr>
        </p:nvPicPr>
        <p:blipFill>
          <a:blip r:embed="rId2"/>
          <a:stretch>
            <a:fillRect/>
          </a:stretch>
        </p:blipFill>
        <p:spPr>
          <a:xfrm>
            <a:off x="6095999" y="1416039"/>
            <a:ext cx="5918196" cy="4025922"/>
          </a:xfrm>
        </p:spPr>
      </p:pic>
      <p:sp>
        <p:nvSpPr>
          <p:cNvPr id="2" name="Text Placeholder 1">
            <a:extLst>
              <a:ext uri="{FF2B5EF4-FFF2-40B4-BE49-F238E27FC236}">
                <a16:creationId xmlns:a16="http://schemas.microsoft.com/office/drawing/2014/main" id="{264030B4-0EB3-3B99-E4A9-3BB68C148DC2}"/>
              </a:ext>
            </a:extLst>
          </p:cNvPr>
          <p:cNvSpPr>
            <a:spLocks noGrp="1"/>
          </p:cNvSpPr>
          <p:nvPr>
            <p:ph type="body" sz="quarter" idx="13"/>
          </p:nvPr>
        </p:nvSpPr>
        <p:spPr>
          <a:xfrm>
            <a:off x="533399" y="459804"/>
            <a:ext cx="11125200" cy="434975"/>
          </a:xfrm>
        </p:spPr>
        <p:txBody>
          <a:bodyPr>
            <a:noAutofit/>
          </a:bodyPr>
          <a:lstStyle/>
          <a:p>
            <a:pPr marL="0" indent="0">
              <a:buNone/>
            </a:pPr>
            <a:r>
              <a:rPr lang="en-US" dirty="0">
                <a:solidFill>
                  <a:schemeClr val="tx2"/>
                </a:solidFill>
                <a:latin typeface="+mj-lt"/>
              </a:rPr>
              <a:t>IPAT FRAMEWORK COMPONENTS -</a:t>
            </a:r>
            <a:r>
              <a:rPr lang="en-US" dirty="0"/>
              <a:t>ZIPKIN</a:t>
            </a:r>
          </a:p>
        </p:txBody>
      </p:sp>
    </p:spTree>
    <p:extLst>
      <p:ext uri="{BB962C8B-B14F-4D97-AF65-F5344CB8AC3E}">
        <p14:creationId xmlns:p14="http://schemas.microsoft.com/office/powerpoint/2010/main" val="481113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5EDF14-A350-810A-14EC-6D4C50F89C95}"/>
              </a:ext>
            </a:extLst>
          </p:cNvPr>
          <p:cNvSpPr>
            <a:spLocks noGrp="1"/>
          </p:cNvSpPr>
          <p:nvPr>
            <p:ph idx="15"/>
          </p:nvPr>
        </p:nvSpPr>
        <p:spPr>
          <a:xfrm>
            <a:off x="533399" y="1655302"/>
            <a:ext cx="5486399" cy="4351338"/>
          </a:xfrm>
        </p:spPr>
        <p:txBody>
          <a:bodyPr>
            <a:normAutofit/>
          </a:bodyPr>
          <a:lstStyle/>
          <a:p>
            <a:pPr>
              <a:buFont typeface="Arial" panose="020B0604020202020204" pitchFamily="34" charset="0"/>
              <a:buChar char="•"/>
            </a:pPr>
            <a:r>
              <a:rPr lang="en-US" sz="1800" b="0" i="0" dirty="0">
                <a:effectLst/>
              </a:rPr>
              <a:t>Grafana is an open-source interactive data-visualization platform, developed by Grafana labs which allows users to see their data via charts and graphs that are unified into one dashboard (or multiple dashboards!) for easier interpretation and understanding.</a:t>
            </a:r>
          </a:p>
          <a:p>
            <a:endParaRPr lang="en-US" sz="1800" dirty="0"/>
          </a:p>
        </p:txBody>
      </p:sp>
      <p:pic>
        <p:nvPicPr>
          <p:cNvPr id="5" name="Content Placeholder 4">
            <a:extLst>
              <a:ext uri="{FF2B5EF4-FFF2-40B4-BE49-F238E27FC236}">
                <a16:creationId xmlns:a16="http://schemas.microsoft.com/office/drawing/2014/main" id="{03EE9EF9-E429-07AE-C609-3DC2DBB4D403}"/>
              </a:ext>
            </a:extLst>
          </p:cNvPr>
          <p:cNvPicPr>
            <a:picLocks noGrp="1" noChangeAspect="1"/>
          </p:cNvPicPr>
          <p:nvPr>
            <p:ph idx="16"/>
          </p:nvPr>
        </p:nvPicPr>
        <p:blipFill>
          <a:blip r:embed="rId2"/>
          <a:stretch>
            <a:fillRect/>
          </a:stretch>
        </p:blipFill>
        <p:spPr>
          <a:xfrm>
            <a:off x="6019799" y="1054374"/>
            <a:ext cx="5638800" cy="2661283"/>
          </a:xfrm>
        </p:spPr>
      </p:pic>
      <p:sp>
        <p:nvSpPr>
          <p:cNvPr id="2" name="Text Placeholder 1">
            <a:extLst>
              <a:ext uri="{FF2B5EF4-FFF2-40B4-BE49-F238E27FC236}">
                <a16:creationId xmlns:a16="http://schemas.microsoft.com/office/drawing/2014/main" id="{2020AD09-30CF-C482-5EAA-08A5FDBABECC}"/>
              </a:ext>
            </a:extLst>
          </p:cNvPr>
          <p:cNvSpPr>
            <a:spLocks noGrp="1"/>
          </p:cNvSpPr>
          <p:nvPr>
            <p:ph type="body" sz="quarter" idx="13"/>
          </p:nvPr>
        </p:nvSpPr>
        <p:spPr>
          <a:xfrm>
            <a:off x="533399" y="469835"/>
            <a:ext cx="11125200" cy="434975"/>
          </a:xfrm>
        </p:spPr>
        <p:txBody>
          <a:bodyPr>
            <a:noAutofit/>
          </a:bodyPr>
          <a:lstStyle/>
          <a:p>
            <a:pPr marL="0" indent="0">
              <a:buNone/>
            </a:pPr>
            <a:r>
              <a:rPr lang="en-US" dirty="0">
                <a:solidFill>
                  <a:schemeClr val="tx2"/>
                </a:solidFill>
                <a:latin typeface="+mj-lt"/>
              </a:rPr>
              <a:t>IPAT FRAMEWORK COMPONENTS -</a:t>
            </a:r>
            <a:r>
              <a:rPr lang="en-US" dirty="0"/>
              <a:t>GRAFANA</a:t>
            </a:r>
          </a:p>
        </p:txBody>
      </p:sp>
      <p:pic>
        <p:nvPicPr>
          <p:cNvPr id="7" name="Picture 6">
            <a:extLst>
              <a:ext uri="{FF2B5EF4-FFF2-40B4-BE49-F238E27FC236}">
                <a16:creationId xmlns:a16="http://schemas.microsoft.com/office/drawing/2014/main" id="{247536F1-DC6E-9D58-04FE-41677CEBB456}"/>
              </a:ext>
            </a:extLst>
          </p:cNvPr>
          <p:cNvPicPr>
            <a:picLocks noChangeAspect="1"/>
          </p:cNvPicPr>
          <p:nvPr/>
        </p:nvPicPr>
        <p:blipFill>
          <a:blip r:embed="rId3"/>
          <a:stretch>
            <a:fillRect/>
          </a:stretch>
        </p:blipFill>
        <p:spPr>
          <a:xfrm>
            <a:off x="6095999" y="3830971"/>
            <a:ext cx="5638800" cy="2533138"/>
          </a:xfrm>
          <a:prstGeom prst="rect">
            <a:avLst/>
          </a:prstGeom>
        </p:spPr>
      </p:pic>
    </p:spTree>
    <p:extLst>
      <p:ext uri="{BB962C8B-B14F-4D97-AF65-F5344CB8AC3E}">
        <p14:creationId xmlns:p14="http://schemas.microsoft.com/office/powerpoint/2010/main" val="3970710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F852F0-10B7-20D8-8C0D-C0A2BD12B962}"/>
              </a:ext>
            </a:extLst>
          </p:cNvPr>
          <p:cNvSpPr>
            <a:spLocks noGrp="1"/>
          </p:cNvSpPr>
          <p:nvPr>
            <p:ph type="body" sz="quarter" idx="13"/>
          </p:nvPr>
        </p:nvSpPr>
        <p:spPr/>
        <p:txBody>
          <a:bodyPr/>
          <a:lstStyle/>
          <a:p>
            <a:pPr marL="0" indent="0">
              <a:buNone/>
            </a:pPr>
            <a:r>
              <a:rPr lang="en-US" dirty="0">
                <a:solidFill>
                  <a:srgbClr val="222222"/>
                </a:solidFill>
                <a:latin typeface="+mj-lt"/>
              </a:rPr>
              <a:t>METRICS </a:t>
            </a:r>
          </a:p>
          <a:p>
            <a:pPr marL="0" indent="0">
              <a:buNone/>
            </a:pPr>
            <a:endParaRPr lang="en-US" dirty="0"/>
          </a:p>
        </p:txBody>
      </p:sp>
      <p:sp>
        <p:nvSpPr>
          <p:cNvPr id="3" name="Content Placeholder 2">
            <a:extLst>
              <a:ext uri="{FF2B5EF4-FFF2-40B4-BE49-F238E27FC236}">
                <a16:creationId xmlns:a16="http://schemas.microsoft.com/office/drawing/2014/main" id="{F34348B2-9295-B3B4-AB37-73EB22769DBD}"/>
              </a:ext>
            </a:extLst>
          </p:cNvPr>
          <p:cNvSpPr>
            <a:spLocks noGrp="1"/>
          </p:cNvSpPr>
          <p:nvPr>
            <p:ph idx="15"/>
          </p:nvPr>
        </p:nvSpPr>
        <p:spPr>
          <a:xfrm>
            <a:off x="533399" y="1504398"/>
            <a:ext cx="11125200" cy="4351338"/>
          </a:xfrm>
        </p:spPr>
        <p:txBody>
          <a:bodyPr>
            <a:normAutofit/>
          </a:bodyPr>
          <a:lstStyle/>
          <a:p>
            <a:pPr algn="just">
              <a:lnSpc>
                <a:spcPct val="150000"/>
              </a:lnSpc>
            </a:pPr>
            <a:r>
              <a:rPr lang="en-US" sz="1800" b="0" i="0" dirty="0">
                <a:solidFill>
                  <a:srgbClr val="222222"/>
                </a:solidFill>
                <a:effectLst/>
                <a:latin typeface="+mn-lt"/>
              </a:rPr>
              <a:t>It is a measurement about a service, captured at runtime. Logically, the moment of capturing one of these measurements is known as a </a:t>
            </a:r>
            <a:r>
              <a:rPr lang="en-US" sz="1800" b="0" i="1" dirty="0">
                <a:solidFill>
                  <a:srgbClr val="222222"/>
                </a:solidFill>
                <a:effectLst/>
                <a:latin typeface="+mn-lt"/>
              </a:rPr>
              <a:t>metric event</a:t>
            </a:r>
            <a:r>
              <a:rPr lang="en-US" sz="1800" b="0" i="0" dirty="0">
                <a:solidFill>
                  <a:srgbClr val="222222"/>
                </a:solidFill>
                <a:effectLst/>
                <a:latin typeface="+mn-lt"/>
              </a:rPr>
              <a:t> which consists not only of the measurement itself, but the time that it was captured and associated metadata.</a:t>
            </a:r>
          </a:p>
          <a:p>
            <a:pPr algn="just">
              <a:lnSpc>
                <a:spcPct val="150000"/>
              </a:lnSpc>
            </a:pPr>
            <a:r>
              <a:rPr lang="en-US" sz="1800" b="0" i="0" dirty="0">
                <a:solidFill>
                  <a:srgbClr val="222222"/>
                </a:solidFill>
                <a:effectLst/>
                <a:latin typeface="+mn-lt"/>
              </a:rPr>
              <a:t>Open Telemetry defines three </a:t>
            </a:r>
            <a:r>
              <a:rPr lang="en-US" sz="1800" b="0" i="1" dirty="0">
                <a:solidFill>
                  <a:srgbClr val="222222"/>
                </a:solidFill>
                <a:effectLst/>
                <a:latin typeface="+mn-lt"/>
              </a:rPr>
              <a:t>metric instruments:</a:t>
            </a:r>
            <a:endParaRPr lang="en-US" sz="1800" b="0" i="0" dirty="0">
              <a:solidFill>
                <a:srgbClr val="222222"/>
              </a:solidFill>
              <a:effectLst/>
              <a:latin typeface="+mn-lt"/>
            </a:endParaRPr>
          </a:p>
          <a:p>
            <a:pPr algn="just">
              <a:lnSpc>
                <a:spcPct val="150000"/>
              </a:lnSpc>
            </a:pPr>
            <a:r>
              <a:rPr lang="en-US" sz="1800" dirty="0">
                <a:solidFill>
                  <a:schemeClr val="tx2"/>
                </a:solidFill>
                <a:latin typeface="+mn-lt"/>
              </a:rPr>
              <a:t>Counter: </a:t>
            </a:r>
            <a:r>
              <a:rPr lang="en-US" sz="1800" b="0" dirty="0">
                <a:solidFill>
                  <a:schemeClr val="tx2"/>
                </a:solidFill>
              </a:rPr>
              <a:t>A value that is summed over time.</a:t>
            </a:r>
          </a:p>
          <a:p>
            <a:pPr algn="just">
              <a:lnSpc>
                <a:spcPct val="150000"/>
              </a:lnSpc>
            </a:pPr>
            <a:r>
              <a:rPr lang="en-US" sz="1800" dirty="0">
                <a:solidFill>
                  <a:schemeClr val="tx2"/>
                </a:solidFill>
              </a:rPr>
              <a:t>Measure: </a:t>
            </a:r>
            <a:r>
              <a:rPr lang="en-US" sz="1800" b="0" dirty="0">
                <a:solidFill>
                  <a:schemeClr val="tx2"/>
                </a:solidFill>
              </a:rPr>
              <a:t>A value that is aggregated over time.</a:t>
            </a:r>
          </a:p>
          <a:p>
            <a:pPr algn="just">
              <a:lnSpc>
                <a:spcPct val="150000"/>
              </a:lnSpc>
            </a:pPr>
            <a:r>
              <a:rPr lang="en-US" sz="1800" dirty="0">
                <a:solidFill>
                  <a:schemeClr val="tx2"/>
                </a:solidFill>
              </a:rPr>
              <a:t>Observer: </a:t>
            </a:r>
            <a:r>
              <a:rPr lang="en-US" sz="1800" b="0" dirty="0">
                <a:solidFill>
                  <a:schemeClr val="tx2"/>
                </a:solidFill>
              </a:rPr>
              <a:t>Captures a current set of values at point in time.</a:t>
            </a:r>
          </a:p>
          <a:p>
            <a:endParaRPr lang="en-US" sz="1800" dirty="0"/>
          </a:p>
        </p:txBody>
      </p:sp>
    </p:spTree>
    <p:extLst>
      <p:ext uri="{BB962C8B-B14F-4D97-AF65-F5344CB8AC3E}">
        <p14:creationId xmlns:p14="http://schemas.microsoft.com/office/powerpoint/2010/main" val="3785455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143806-2326-F277-3702-4391EA060170}"/>
              </a:ext>
            </a:extLst>
          </p:cNvPr>
          <p:cNvSpPr>
            <a:spLocks noGrp="1"/>
          </p:cNvSpPr>
          <p:nvPr>
            <p:ph type="body" sz="quarter" idx="13"/>
          </p:nvPr>
        </p:nvSpPr>
        <p:spPr/>
        <p:txBody>
          <a:bodyPr/>
          <a:lstStyle/>
          <a:p>
            <a:pPr marL="0" indent="0">
              <a:buNone/>
            </a:pPr>
            <a:r>
              <a:rPr lang="en-US" dirty="0"/>
              <a:t>LOGS</a:t>
            </a:r>
          </a:p>
        </p:txBody>
      </p:sp>
      <p:sp>
        <p:nvSpPr>
          <p:cNvPr id="3" name="Content Placeholder 2">
            <a:extLst>
              <a:ext uri="{FF2B5EF4-FFF2-40B4-BE49-F238E27FC236}">
                <a16:creationId xmlns:a16="http://schemas.microsoft.com/office/drawing/2014/main" id="{9D59BA59-8EC9-F7E1-A7EA-CB87F8235DFD}"/>
              </a:ext>
            </a:extLst>
          </p:cNvPr>
          <p:cNvSpPr>
            <a:spLocks noGrp="1"/>
          </p:cNvSpPr>
          <p:nvPr>
            <p:ph idx="15"/>
          </p:nvPr>
        </p:nvSpPr>
        <p:spPr/>
        <p:txBody>
          <a:bodyPr>
            <a:normAutofit/>
          </a:bodyPr>
          <a:lstStyle/>
          <a:p>
            <a:pPr algn="just">
              <a:lnSpc>
                <a:spcPct val="150000"/>
              </a:lnSpc>
            </a:pPr>
            <a:r>
              <a:rPr lang="en-US" sz="1800" b="0" i="0" dirty="0">
                <a:solidFill>
                  <a:srgbClr val="222222"/>
                </a:solidFill>
                <a:effectLst/>
                <a:latin typeface="+mn-lt"/>
              </a:rPr>
              <a:t>A </a:t>
            </a:r>
            <a:r>
              <a:rPr lang="en-US" sz="1800" b="1" i="0" dirty="0">
                <a:solidFill>
                  <a:schemeClr val="accent4">
                    <a:lumMod val="50000"/>
                  </a:schemeClr>
                </a:solidFill>
                <a:effectLst/>
                <a:latin typeface="+mn-lt"/>
              </a:rPr>
              <a:t>log</a:t>
            </a:r>
            <a:r>
              <a:rPr lang="en-US" sz="1800" b="0" i="0" dirty="0">
                <a:solidFill>
                  <a:schemeClr val="accent4">
                    <a:lumMod val="50000"/>
                  </a:schemeClr>
                </a:solidFill>
                <a:effectLst/>
                <a:latin typeface="+mn-lt"/>
              </a:rPr>
              <a:t> </a:t>
            </a:r>
            <a:r>
              <a:rPr lang="en-US" sz="1800" b="0" i="0" dirty="0">
                <a:solidFill>
                  <a:srgbClr val="222222"/>
                </a:solidFill>
                <a:effectLst/>
                <a:latin typeface="+mn-lt"/>
              </a:rPr>
              <a:t>is a timestamped text record, either structured (recommended) or unstructured, with metadata. </a:t>
            </a:r>
          </a:p>
          <a:p>
            <a:pPr algn="just">
              <a:lnSpc>
                <a:spcPct val="150000"/>
              </a:lnSpc>
            </a:pPr>
            <a:r>
              <a:rPr lang="en-US" sz="1800" b="0" i="0" dirty="0">
                <a:solidFill>
                  <a:srgbClr val="222222"/>
                </a:solidFill>
                <a:effectLst/>
                <a:latin typeface="+mn-lt"/>
              </a:rPr>
              <a:t>While logs are an independent data source, they may also be attached to spans. In Open Telemetry, any data that is not part of a distributed trace or a metric is a log. </a:t>
            </a:r>
          </a:p>
          <a:p>
            <a:pPr algn="just">
              <a:lnSpc>
                <a:spcPct val="150000"/>
              </a:lnSpc>
            </a:pPr>
            <a:r>
              <a:rPr lang="en-US" sz="1800" b="0" i="0" dirty="0">
                <a:solidFill>
                  <a:srgbClr val="222222"/>
                </a:solidFill>
                <a:effectLst/>
                <a:latin typeface="+mn-lt"/>
              </a:rPr>
              <a:t>For example, </a:t>
            </a:r>
            <a:r>
              <a:rPr lang="en-US" sz="1800" b="0" i="1" dirty="0">
                <a:solidFill>
                  <a:srgbClr val="222222"/>
                </a:solidFill>
                <a:effectLst/>
                <a:latin typeface="+mn-lt"/>
              </a:rPr>
              <a:t>events</a:t>
            </a:r>
            <a:r>
              <a:rPr lang="en-US" sz="1800" b="0" i="0" dirty="0">
                <a:solidFill>
                  <a:srgbClr val="222222"/>
                </a:solidFill>
                <a:effectLst/>
                <a:latin typeface="+mn-lt"/>
              </a:rPr>
              <a:t> are a specific type of log. </a:t>
            </a:r>
          </a:p>
          <a:p>
            <a:pPr algn="just">
              <a:lnSpc>
                <a:spcPct val="150000"/>
              </a:lnSpc>
            </a:pPr>
            <a:r>
              <a:rPr lang="en-US" sz="1800" b="0" i="0" dirty="0">
                <a:solidFill>
                  <a:srgbClr val="222222"/>
                </a:solidFill>
                <a:effectLst/>
                <a:latin typeface="+mn-lt"/>
              </a:rPr>
              <a:t>Logs are often used to determine the root cause of an issue and typically contain information about who changed what as well as the result of the change.</a:t>
            </a:r>
            <a:endParaRPr lang="en-US" sz="1800" b="0" dirty="0">
              <a:latin typeface="+mn-lt"/>
            </a:endParaRPr>
          </a:p>
          <a:p>
            <a:endParaRPr lang="en-US" sz="1800" dirty="0"/>
          </a:p>
        </p:txBody>
      </p:sp>
    </p:spTree>
    <p:extLst>
      <p:ext uri="{BB962C8B-B14F-4D97-AF65-F5344CB8AC3E}">
        <p14:creationId xmlns:p14="http://schemas.microsoft.com/office/powerpoint/2010/main" val="2909709118"/>
      </p:ext>
    </p:extLst>
  </p:cSld>
  <p:clrMapOvr>
    <a:masterClrMapping/>
  </p:clrMapOvr>
</p:sld>
</file>

<file path=ppt/theme/theme1.xml><?xml version="1.0" encoding="utf-8"?>
<a:theme xmlns:a="http://schemas.openxmlformats.org/drawingml/2006/main" name="Office Theme">
  <a:themeElements>
    <a:clrScheme name="LM">
      <a:dk1>
        <a:srgbClr val="595959"/>
      </a:dk1>
      <a:lt1>
        <a:srgbClr val="FFFFFF"/>
      </a:lt1>
      <a:dk2>
        <a:srgbClr val="000000"/>
      </a:dk2>
      <a:lt2>
        <a:srgbClr val="FFFFFF"/>
      </a:lt2>
      <a:accent1>
        <a:srgbClr val="BCD9F3"/>
      </a:accent1>
      <a:accent2>
        <a:srgbClr val="97C4EC"/>
      </a:accent2>
      <a:accent3>
        <a:srgbClr val="60A5E2"/>
      </a:accent3>
      <a:accent4>
        <a:srgbClr val="EF7C00"/>
      </a:accent4>
      <a:accent5>
        <a:srgbClr val="C8CA05"/>
      </a:accent5>
      <a:accent6>
        <a:srgbClr val="33682B"/>
      </a:accent6>
      <a:hlink>
        <a:srgbClr val="64B3E3"/>
      </a:hlink>
      <a:folHlink>
        <a:srgbClr val="004683"/>
      </a:folHlink>
    </a:clrScheme>
    <a:fontScheme name="Frutiger">
      <a:majorFont>
        <a:latin typeface="Frutiger 45 bold"/>
        <a:ea typeface=""/>
        <a:cs typeface=""/>
      </a:majorFont>
      <a:minorFont>
        <a:latin typeface="Frutiger 45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osFor_Spectra.potx" id="{D243AE31-2911-4724-A6B0-9DF4D975FB8C}" vid="{DF7EB32A-31C2-4AB8-91DF-BF0AD935DC3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C046F5478FDA943A1D5DD7811B8627C" ma:contentTypeVersion="15" ma:contentTypeDescription="Create a new document." ma:contentTypeScope="" ma:versionID="5a6f087573bdf0e952b53d235792a8aa">
  <xsd:schema xmlns:xsd="http://www.w3.org/2001/XMLSchema" xmlns:xs="http://www.w3.org/2001/XMLSchema" xmlns:p="http://schemas.microsoft.com/office/2006/metadata/properties" xmlns:ns2="45b2698b-5419-4447-b7a6-483bc6388045" xmlns:ns3="33bd2956-9220-417b-a26f-a7d02e61ec17" targetNamespace="http://schemas.microsoft.com/office/2006/metadata/properties" ma:root="true" ma:fieldsID="3e4145f9572ba87b8706c77c82b86cfc" ns2:_="" ns3:_="">
    <xsd:import namespace="45b2698b-5419-4447-b7a6-483bc6388045"/>
    <xsd:import namespace="33bd2956-9220-417b-a26f-a7d02e61ec1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OCR" minOccurs="0"/>
                <xsd:element ref="ns2:lcf76f155ced4ddcb4097134ff3c332f" minOccurs="0"/>
                <xsd:element ref="ns3:TaxCatchAll"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b2698b-5419-4447-b7a6-483bc63880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7202af83-3786-47a1-bc7c-8d0627c38a5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3bd2956-9220-417b-a26f-a7d02e61ec17"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0fb7bdff-7dc6-4549-a307-15c72808254d}" ma:internalName="TaxCatchAll" ma:showField="CatchAllData" ma:web="33bd2956-9220-417b-a26f-a7d02e61ec17">
      <xsd:complexType>
        <xsd:complexContent>
          <xsd:extension base="dms:MultiChoiceLookup">
            <xsd:sequence>
              <xsd:element name="Value" type="dms:Lookup" maxOccurs="unbounded" minOccurs="0" nillable="true"/>
            </xsd:sequence>
          </xsd:extension>
        </xsd:complexContent>
      </xsd:complexType>
    </xsd:element>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45b2698b-5419-4447-b7a6-483bc6388045">
      <Terms xmlns="http://schemas.microsoft.com/office/infopath/2007/PartnerControls"/>
    </lcf76f155ced4ddcb4097134ff3c332f>
    <TaxCatchAll xmlns="33bd2956-9220-417b-a26f-a7d02e61ec1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002FD35-08A6-4B22-9ECF-3B71A16DD0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5b2698b-5419-4447-b7a6-483bc6388045"/>
    <ds:schemaRef ds:uri="33bd2956-9220-417b-a26f-a7d02e61ec1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B7AC332-E5EA-4AF0-A96E-12DC2903FD61}">
  <ds:schemaRefs>
    <ds:schemaRef ds:uri="http://purl.org/dc/terms/"/>
    <ds:schemaRef ds:uri="http://www.w3.org/XML/1998/namespace"/>
    <ds:schemaRef ds:uri="http://schemas.microsoft.com/office/infopath/2007/PartnerControls"/>
    <ds:schemaRef ds:uri="http://purl.org/dc/elements/1.1/"/>
    <ds:schemaRef ds:uri="http://purl.org/dc/dcmitype/"/>
    <ds:schemaRef ds:uri="45b2698b-5419-4447-b7a6-483bc6388045"/>
    <ds:schemaRef ds:uri="http://schemas.microsoft.com/office/2006/documentManagement/types"/>
    <ds:schemaRef ds:uri="http://schemas.openxmlformats.org/package/2006/metadata/core-properties"/>
    <ds:schemaRef ds:uri="33bd2956-9220-417b-a26f-a7d02e61ec17"/>
    <ds:schemaRef ds:uri="http://schemas.microsoft.com/office/2006/metadata/properties"/>
  </ds:schemaRefs>
</ds:datastoreItem>
</file>

<file path=customXml/itemProps3.xml><?xml version="1.0" encoding="utf-8"?>
<ds:datastoreItem xmlns:ds="http://schemas.openxmlformats.org/officeDocument/2006/customXml" ds:itemID="{8C181E64-BB80-4BE7-96EF-E805FA2C95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10251</TotalTime>
  <Words>659</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Franklin Gothic Demi</vt:lpstr>
      <vt:lpstr>Frutiger 45 bold</vt:lpstr>
      <vt:lpstr>Frutiger 45 Light</vt:lpstr>
      <vt:lpstr>Frutiger LT Pro 45 Light</vt:lpstr>
      <vt:lpstr>Google Sans</vt:lpstr>
      <vt:lpstr>Symbol</vt:lpstr>
      <vt:lpstr>Wingdings</vt:lpstr>
      <vt:lpstr>Office Theme</vt:lpstr>
      <vt:lpstr>      IPAT    FRAMEWORK</vt:lpstr>
      <vt:lpstr>PowerPoint Presentation</vt:lpstr>
      <vt:lpstr>PowerPoint Presentation</vt:lpstr>
      <vt:lpstr>PowerPoint Presentation</vt:lpstr>
      <vt:lpstr>IPAT FRAMEWORK COMPONENTS - PROMETHEUS</vt:lpstr>
      <vt:lpstr>PowerPoint Presentation</vt:lpstr>
      <vt:lpstr>PowerPoint Presentation</vt:lpstr>
      <vt:lpstr>PowerPoint Presentation</vt:lpstr>
      <vt:lpstr>PowerPoint Presentation</vt:lpstr>
      <vt:lpstr>PowerPoint Presentation</vt:lpstr>
      <vt:lpstr>DEMO…….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edit  Master title style</dc:title>
  <dc:creator>Payal Gahlot</dc:creator>
  <cp:lastModifiedBy>Kummi Nagapavankumar</cp:lastModifiedBy>
  <cp:revision>88</cp:revision>
  <dcterms:created xsi:type="dcterms:W3CDTF">2022-10-14T05:48:11Z</dcterms:created>
  <dcterms:modified xsi:type="dcterms:W3CDTF">2023-02-13T04:20:30Z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0x010100FC046F5478FDA943A1D5DD7811B8627C</vt:lpwstr>
  </property>
  <property fmtid="{D5CDD505-2E9C-101B-9397-08002B2CF9AE}" pid="3" name="MediaServiceImageTags">
    <vt:lpwstr/>
  </property>
</Properties>
</file>