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1" r:id="rId6"/>
    <p:sldId id="262" r:id="rId7"/>
    <p:sldId id="265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290E50-D3EA-4329-AA5F-AF5A5C575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12D18-5CEB-46F3-924F-E35464AAA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5D1AD-E24C-4E82-BC85-28527A42DCE7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FC0ED-2712-4B69-9F16-123F02DBF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BD00C-2269-4424-828A-8D893B522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B3793-D85E-4082-925C-FAA1A2B272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63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5EA34-3951-4B6D-8DDD-B157CE00471C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3E965-974B-498D-B360-83DD1F9DE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5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AB3A824-1A51-4B26-AD58-A6D8E14F6C04}" type="datetimeFigureOut">
              <a:rPr lang="en-US" noProof="0" smtClean="0"/>
              <a:t>6/5/2024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6/5/2024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6/5/2024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6/5/2024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BC1C18-307B-4F68-A007-B5B542270E8D}" type="datetimeFigureOut">
              <a:rPr lang="en-US" noProof="0" smtClean="0"/>
              <a:t>6/5/2024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Coffee Beans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  <a:prstGeom prst="rect">
            <a:avLst/>
          </a:prstGeom>
        </p:spPr>
        <p:txBody>
          <a:bodyPr lIns="0" rIns="180000">
            <a:normAutofit/>
          </a:bodyPr>
          <a:lstStyle/>
          <a:p>
            <a:r>
              <a:rPr lang="en-US" sz="7200" b="1" dirty="0">
                <a:solidFill>
                  <a:schemeClr val="tx1"/>
                </a:solidFill>
              </a:rPr>
              <a:t>Coffee shop  </a:t>
            </a:r>
            <a:br>
              <a:rPr lang="en-US" sz="7200" b="1" dirty="0">
                <a:solidFill>
                  <a:schemeClr val="tx1"/>
                </a:solidFill>
              </a:rPr>
            </a:br>
            <a:r>
              <a:rPr lang="en-US" sz="7200" b="1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Naga Pavan Kumar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51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7A664-702A-4645-BBC6-A9B381B41A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2"/>
          <a:stretch/>
        </p:blipFill>
        <p:spPr>
          <a:xfrm>
            <a:off x="385746" y="75118"/>
            <a:ext cx="3943063" cy="2926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A18868-B1D0-47A2-85BA-89174F143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46" y="3314383"/>
            <a:ext cx="4059794" cy="3042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915CCC-ED07-469A-A867-C8F6F93A9535}"/>
              </a:ext>
            </a:extLst>
          </p:cNvPr>
          <p:cNvSpPr txBox="1"/>
          <p:nvPr/>
        </p:nvSpPr>
        <p:spPr>
          <a:xfrm>
            <a:off x="4727643" y="156041"/>
            <a:ext cx="6750996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How do sales vary by day of the week and hour of the day?</a:t>
            </a:r>
          </a:p>
          <a:p>
            <a:endParaRPr lang="en-IN" sz="2800" dirty="0"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Observed : Monday, Thursday, and Friday have higher order volumes,</a:t>
            </a:r>
          </a:p>
          <a:p>
            <a:r>
              <a:rPr lang="en-US" sz="28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while Saturday has fewer orders.</a:t>
            </a:r>
            <a:endParaRPr lang="en-IN" sz="2800" dirty="0"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Observed: Sales are higher during the morning hours (7 AM to 10 AM)</a:t>
            </a:r>
          </a:p>
          <a:p>
            <a:r>
              <a:rPr lang="en-IN" sz="28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 lower in the evening, especially at 8 PM</a:t>
            </a:r>
          </a:p>
          <a:p>
            <a:endParaRPr lang="en-IN" sz="2800" dirty="0"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These two findings can be confirmed by the graphs provided.</a:t>
            </a:r>
          </a:p>
        </p:txBody>
      </p:sp>
    </p:spTree>
    <p:extLst>
      <p:ext uri="{BB962C8B-B14F-4D97-AF65-F5344CB8AC3E}">
        <p14:creationId xmlns:p14="http://schemas.microsoft.com/office/powerpoint/2010/main" val="173765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82DB69-074A-46F9-8BCD-A851A5C6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85" y="247364"/>
            <a:ext cx="2191056" cy="2038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7D2B9C-073C-4F49-990A-212B4B633229}"/>
              </a:ext>
            </a:extLst>
          </p:cNvPr>
          <p:cNvSpPr txBox="1"/>
          <p:nvPr/>
        </p:nvSpPr>
        <p:spPr>
          <a:xfrm>
            <a:off x="2648355" y="298780"/>
            <a:ext cx="93680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Are there any peak times for sales activity?</a:t>
            </a:r>
          </a:p>
          <a:p>
            <a:r>
              <a:rPr lang="en-IN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sales revenue for each month?</a:t>
            </a:r>
          </a:p>
          <a:p>
            <a:endParaRPr lang="en-IN" dirty="0"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Peak sales were found in the May and June months with total sales of $156,727 and $166,485 respectively.</a:t>
            </a:r>
            <a:endParaRPr lang="en-IN" dirty="0"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58FD75-B02B-4B37-87B5-0C1B7E70F08C}"/>
              </a:ext>
            </a:extLst>
          </p:cNvPr>
          <p:cNvSpPr txBox="1"/>
          <p:nvPr/>
        </p:nvSpPr>
        <p:spPr>
          <a:xfrm>
            <a:off x="4392216" y="2426793"/>
            <a:ext cx="60943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price/order per person?</a:t>
            </a:r>
          </a:p>
          <a:p>
            <a:r>
              <a:rPr lang="en-US" sz="24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Observed: The average price per order is $4.69</a:t>
            </a:r>
            <a:endParaRPr lang="en-IN" sz="2400" dirty="0"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402FD7-A29B-4D55-A5CE-4F59170E9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85" y="2488339"/>
            <a:ext cx="3753374" cy="8668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2AD82D-42D7-4F2B-8099-0D390EE17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285" y="3600211"/>
            <a:ext cx="4436174" cy="31725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305879-2C1C-4D29-8CBA-53B4329A2429}"/>
              </a:ext>
            </a:extLst>
          </p:cNvPr>
          <p:cNvSpPr txBox="1"/>
          <p:nvPr/>
        </p:nvSpPr>
        <p:spPr>
          <a:xfrm>
            <a:off x="4982993" y="3881564"/>
            <a:ext cx="67485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Which products are the best- selling in terms of quantity and revenue?</a:t>
            </a:r>
          </a:p>
          <a:p>
            <a:endParaRPr lang="en-IN" sz="2400" dirty="0"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Observed: Brewed Chai tea, Gourmet brewed coffee, Barista Espresso, Brewed Black tea, and Hot chocolate are the top-selling products</a:t>
            </a:r>
          </a:p>
        </p:txBody>
      </p:sp>
    </p:spTree>
    <p:extLst>
      <p:ext uri="{BB962C8B-B14F-4D97-AF65-F5344CB8AC3E}">
        <p14:creationId xmlns:p14="http://schemas.microsoft.com/office/powerpoint/2010/main" val="22269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D68BAB4-3E60-4B5E-80A2-D2587E22B7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2" t="3811" r="1" b="2624"/>
          <a:stretch/>
        </p:blipFill>
        <p:spPr>
          <a:xfrm>
            <a:off x="496112" y="136187"/>
            <a:ext cx="4396901" cy="32928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0883F5-2946-4D63-A7D5-1FEE4E49A0A7}"/>
              </a:ext>
            </a:extLst>
          </p:cNvPr>
          <p:cNvSpPr txBox="1"/>
          <p:nvPr/>
        </p:nvSpPr>
        <p:spPr>
          <a:xfrm>
            <a:off x="5352644" y="438144"/>
            <a:ext cx="70403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SIZE DISTRIBUTION BASED ON SALES</a:t>
            </a:r>
          </a:p>
          <a:p>
            <a:endParaRPr lang="en-IN" sz="2400" dirty="0"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Observed : Large Size (34%), Not Defined (31%), Regular Size (28%), Small Size (7%).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C54D71B-36DC-4CE8-B457-AE050BDEE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81" y="3519559"/>
            <a:ext cx="4509232" cy="313902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088895D-0EDE-4112-B990-88738417968C}"/>
              </a:ext>
            </a:extLst>
          </p:cNvPr>
          <p:cNvSpPr txBox="1"/>
          <p:nvPr/>
        </p:nvSpPr>
        <p:spPr>
          <a:xfrm>
            <a:off x="5038928" y="3793313"/>
            <a:ext cx="66877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400" kern="12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How do sales vary across different</a:t>
            </a:r>
            <a:r>
              <a:rPr lang="en-IN" sz="24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kern="12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store locations?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IN" sz="2400" dirty="0">
              <a:solidFill>
                <a:srgbClr val="FFFFFF"/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Finding: The Hell's Kitchen store has the highest sales ($236,511),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while the Lower Manhattan store has the lowest sales ($230,057).</a:t>
            </a:r>
            <a:endParaRPr lang="en-IN" sz="2400" dirty="0">
              <a:effectLst/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33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02931E-9A21-4DD2-A0AB-CE71C10329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5" t="3011" r="1384"/>
          <a:stretch/>
        </p:blipFill>
        <p:spPr>
          <a:xfrm>
            <a:off x="233464" y="116732"/>
            <a:ext cx="5009745" cy="37604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0F53D1-0C66-4B5E-B202-DE7521863508}"/>
              </a:ext>
            </a:extLst>
          </p:cNvPr>
          <p:cNvSpPr txBox="1"/>
          <p:nvPr/>
        </p:nvSpPr>
        <p:spPr>
          <a:xfrm>
            <a:off x="5739319" y="401546"/>
            <a:ext cx="64526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How do sales vary by product category and type?</a:t>
            </a:r>
          </a:p>
          <a:p>
            <a:endParaRPr lang="en-IN" sz="2400" dirty="0"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Finding: Coffee accounts for 38% of total sales, Tea for 28%, and Bakery items for 12%. The Barista Espresso and Ethiopia products generate the highest sales.</a:t>
            </a:r>
            <a:endParaRPr lang="en-IN" sz="2400" dirty="0"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33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020E3-9306-4824-94B8-E30D802B02DD}"/>
              </a:ext>
            </a:extLst>
          </p:cNvPr>
          <p:cNvSpPr/>
          <p:nvPr/>
        </p:nvSpPr>
        <p:spPr>
          <a:xfrm>
            <a:off x="3973178" y="2967335"/>
            <a:ext cx="4245649" cy="1200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22044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A402E5-52EF-430B-8CCB-B4AAA8C467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231547-F69E-41A9-93A9-B70B5E3064F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7A7C301-87CC-4EB1-AF40-15075522FC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design</Template>
  <TotalTime>2619</TotalTime>
  <Words>281</Words>
  <Application>Microsoft Office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Times New Roman</vt:lpstr>
      <vt:lpstr>Tw Cen MT</vt:lpstr>
      <vt:lpstr>Tw Cen MT Condensed</vt:lpstr>
      <vt:lpstr>Wingdings 3</vt:lpstr>
      <vt:lpstr>Integral</vt:lpstr>
      <vt:lpstr>Coffee shop   sales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shop   sales</dc:title>
  <dc:creator>naga kongitala</dc:creator>
  <cp:lastModifiedBy>naga kongitala</cp:lastModifiedBy>
  <cp:revision>12</cp:revision>
  <dcterms:created xsi:type="dcterms:W3CDTF">2024-06-05T09:12:20Z</dcterms:created>
  <dcterms:modified xsi:type="dcterms:W3CDTF">2024-06-07T04:51:22Z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