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8" r:id="rId5"/>
    <p:sldId id="259" r:id="rId6"/>
    <p:sldId id="257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B19-25B7-44A3-A1BA-622DB7BE21C7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0884-4F01-4150-A0B8-1F73E0825F2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B19-25B7-44A3-A1BA-622DB7BE21C7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0884-4F01-4150-A0B8-1F73E0825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87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B19-25B7-44A3-A1BA-622DB7BE21C7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0884-4F01-4150-A0B8-1F73E0825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992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B19-25B7-44A3-A1BA-622DB7BE21C7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0884-4F01-4150-A0B8-1F73E0825F2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6788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B19-25B7-44A3-A1BA-622DB7BE21C7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0884-4F01-4150-A0B8-1F73E0825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617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B19-25B7-44A3-A1BA-622DB7BE21C7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0884-4F01-4150-A0B8-1F73E0825F2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7664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B19-25B7-44A3-A1BA-622DB7BE21C7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0884-4F01-4150-A0B8-1F73E0825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863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B19-25B7-44A3-A1BA-622DB7BE21C7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0884-4F01-4150-A0B8-1F73E0825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22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B19-25B7-44A3-A1BA-622DB7BE21C7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0884-4F01-4150-A0B8-1F73E0825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64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B19-25B7-44A3-A1BA-622DB7BE21C7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0884-4F01-4150-A0B8-1F73E0825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35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B19-25B7-44A3-A1BA-622DB7BE21C7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0884-4F01-4150-A0B8-1F73E0825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52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B19-25B7-44A3-A1BA-622DB7BE21C7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0884-4F01-4150-A0B8-1F73E0825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80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B19-25B7-44A3-A1BA-622DB7BE21C7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0884-4F01-4150-A0B8-1F73E0825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51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B19-25B7-44A3-A1BA-622DB7BE21C7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0884-4F01-4150-A0B8-1F73E0825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80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B19-25B7-44A3-A1BA-622DB7BE21C7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0884-4F01-4150-A0B8-1F73E0825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95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B19-25B7-44A3-A1BA-622DB7BE21C7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0884-4F01-4150-A0B8-1F73E0825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59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7B19-25B7-44A3-A1BA-622DB7BE21C7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0884-4F01-4150-A0B8-1F73E0825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03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BB07B19-25B7-44A3-A1BA-622DB7BE21C7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72C0884-4F01-4150-A0B8-1F73E0825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455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D37F-2FBE-4F04-BB32-13D76433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544" y="509630"/>
            <a:ext cx="10238254" cy="1579229"/>
          </a:xfrm>
        </p:spPr>
        <p:txBody>
          <a:bodyPr/>
          <a:lstStyle/>
          <a:p>
            <a:r>
              <a:rPr lang="en-IN" dirty="0"/>
              <a:t>Credit card financial Report using 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9E015-C34A-4F76-94C2-59E27326F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5661" y="5844464"/>
            <a:ext cx="3603990" cy="41042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Naga Pavan Kumar</a:t>
            </a:r>
          </a:p>
        </p:txBody>
      </p:sp>
    </p:spTree>
    <p:extLst>
      <p:ext uri="{BB962C8B-B14F-4D97-AF65-F5344CB8AC3E}">
        <p14:creationId xmlns:p14="http://schemas.microsoft.com/office/powerpoint/2010/main" val="400873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62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04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AC7219-835F-4075-B0A6-EC5719725438}"/>
              </a:ext>
            </a:extLst>
          </p:cNvPr>
          <p:cNvSpPr txBox="1"/>
          <p:nvPr/>
        </p:nvSpPr>
        <p:spPr>
          <a:xfrm>
            <a:off x="83890" y="614942"/>
            <a:ext cx="11836866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 Queries</a:t>
            </a:r>
          </a:p>
          <a:p>
            <a:endParaRPr lang="en-IN" sz="19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1.To get the week </a:t>
            </a:r>
            <a:r>
              <a:rPr lang="en-IN" sz="19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sort the week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week_num2 = WEEKNUM('public 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week_start_date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Revenue = 'public 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annual_fees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'public 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total_trans_amt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'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publiccc_detail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interest_earned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To get the current week revenue</a:t>
            </a:r>
          </a:p>
          <a:p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Current_week_Reveneue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CALCULATE(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SUM('public 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'[Revenue]),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FILTER(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ALL('public 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’),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'public 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'[week_num2] = MAX('public 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'[week_num2])))</a:t>
            </a:r>
          </a:p>
          <a:p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To get the previous week revenue</a:t>
            </a:r>
          </a:p>
          <a:p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Previous_week_Reveneue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CALCULATE(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SUM('public 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'[Revenue]),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FILTER(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ALL('public 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’),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'public 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'[week_num2] = MAX('public 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'[week_num2</a:t>
            </a:r>
            <a:r>
              <a:rPr lang="en-IN" sz="19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  <a:r>
              <a:rPr lang="en-IN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93743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785187-81E5-433F-8892-E6A8F1EF07D0}"/>
              </a:ext>
            </a:extLst>
          </p:cNvPr>
          <p:cNvSpPr txBox="1"/>
          <p:nvPr/>
        </p:nvSpPr>
        <p:spPr>
          <a:xfrm>
            <a:off x="0" y="337943"/>
            <a:ext cx="121920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 Queries</a:t>
            </a:r>
          </a:p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Customers by Age segregation 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SWITCH(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TRUE(),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'public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customer_age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 30, "20-30",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'public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customer_age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30 &amp;&amp; 'public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customer_age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 40, "30-40",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'public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customer_age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40 &amp;&amp; 'public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customer_age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 50, "40-50",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'public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customer_age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50 &amp;&amp; 'public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customer_age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 60, "50-60",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'public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customer_age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60, "60+",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"unknown"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)</a:t>
            </a:r>
          </a:p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Customers by Income segregation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IncomeGroup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SWITCH(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TRUE(),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'public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'[income] &lt; 35000, "Low",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'public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'[income] &gt;= 35000 &amp;&amp; 'public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'[income] &lt;70000, "Med",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'public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'[income] &gt;= 70000, "High",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"unknown“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)</a:t>
            </a:r>
          </a:p>
        </p:txBody>
      </p:sp>
    </p:spTree>
    <p:extLst>
      <p:ext uri="{BB962C8B-B14F-4D97-AF65-F5344CB8AC3E}">
        <p14:creationId xmlns:p14="http://schemas.microsoft.com/office/powerpoint/2010/main" val="90959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1F1B42-1E88-4BA6-9145-424F98F91FA6}"/>
              </a:ext>
            </a:extLst>
          </p:cNvPr>
          <p:cNvSpPr txBox="1"/>
          <p:nvPr/>
        </p:nvSpPr>
        <p:spPr>
          <a:xfrm>
            <a:off x="261755" y="428178"/>
            <a:ext cx="1152816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Insights- Week 53 (31st Dec)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 change: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increased by 28.8%,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Transaction Amt &amp; Count increased by 35.04% &amp; 3.39%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acquisition cost increased by 16.32%</a:t>
            </a:r>
          </a:p>
          <a:p>
            <a:pPr lvl="1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YTD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revenue is 57M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interest is 8M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transaction amount is 46M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customers are contributing more in revenue 31M, female 26M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 &amp; Silver credit card are contributing to 93% of overall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TX, NY &amp; CA is contributing to 68%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Activation rate is 57.5%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Delinquent rate is 6.06%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0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51925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176</TotalTime>
  <Words>544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Slice</vt:lpstr>
      <vt:lpstr>Credit card financial Report using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financial Report using power bi</dc:title>
  <dc:creator>naga kongitala</dc:creator>
  <cp:lastModifiedBy>naga kongitala</cp:lastModifiedBy>
  <cp:revision>6</cp:revision>
  <dcterms:created xsi:type="dcterms:W3CDTF">2024-06-04T07:18:40Z</dcterms:created>
  <dcterms:modified xsi:type="dcterms:W3CDTF">2024-06-04T10:14:59Z</dcterms:modified>
</cp:coreProperties>
</file>