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2B31-67BE-4CD3-8207-521E66B76EB5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2E6DC2B-583C-4675-80DA-432081147A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403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2B31-67BE-4CD3-8207-521E66B76EB5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32E6DC2B-583C-4675-80DA-432081147A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083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2B31-67BE-4CD3-8207-521E66B76EB5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32E6DC2B-583C-4675-80DA-432081147A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776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2B31-67BE-4CD3-8207-521E66B76EB5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2E6DC2B-583C-4675-80DA-432081147A97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8262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2B31-67BE-4CD3-8207-521E66B76EB5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2E6DC2B-583C-4675-80DA-432081147A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219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2B31-67BE-4CD3-8207-521E66B76EB5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DC2B-583C-4675-80DA-432081147A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951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2B31-67BE-4CD3-8207-521E66B76EB5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DC2B-583C-4675-80DA-432081147A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432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2B31-67BE-4CD3-8207-521E66B76EB5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DC2B-583C-4675-80DA-432081147A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1357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22752B31-67BE-4CD3-8207-521E66B76EB5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32E6DC2B-583C-4675-80DA-432081147A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0565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2B31-67BE-4CD3-8207-521E66B76EB5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DC2B-583C-4675-80DA-432081147A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511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2B31-67BE-4CD3-8207-521E66B76EB5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2E6DC2B-583C-4675-80DA-432081147A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884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2B31-67BE-4CD3-8207-521E66B76EB5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DC2B-583C-4675-80DA-432081147A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200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2B31-67BE-4CD3-8207-521E66B76EB5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DC2B-583C-4675-80DA-432081147A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30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2B31-67BE-4CD3-8207-521E66B76EB5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DC2B-583C-4675-80DA-432081147A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680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2B31-67BE-4CD3-8207-521E66B76EB5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DC2B-583C-4675-80DA-432081147A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04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2B31-67BE-4CD3-8207-521E66B76EB5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DC2B-583C-4675-80DA-432081147A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34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2B31-67BE-4CD3-8207-521E66B76EB5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DC2B-583C-4675-80DA-432081147A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49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52B31-67BE-4CD3-8207-521E66B76EB5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6DC2B-583C-4675-80DA-432081147A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35473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024CD-026B-410E-B3B8-C8ED07BEF7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Sales Overview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CCA08F-5130-48F2-B7E5-8FEF833459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comprehensive analysis of sales performance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2791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2F7F7-6589-4B48-B22D-1738A73C2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E6003DD-B2E2-48BD-9E7D-217347779D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0322" y="2088860"/>
            <a:ext cx="10124698" cy="3892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en-US" b="1" dirty="0"/>
              <a:t>The Sales Overview Dashboard is an invaluable tool for analyzing sales performance across different regions and states.</a:t>
            </a:r>
          </a:p>
          <a:p>
            <a:r>
              <a:rPr lang="en-US" altLang="en-US" b="1" dirty="0"/>
              <a:t>By leveraging key metrics and DAX formulas, the dashboard provides insights into current and past sales, profit, and quantity.</a:t>
            </a:r>
          </a:p>
          <a:p>
            <a:r>
              <a:rPr lang="en-US" altLang="en-US" b="1" dirty="0"/>
              <a:t>The year-over-year comparisons help in understanding trends, identifying growth opportunities, and making informed business decisions.</a:t>
            </a:r>
          </a:p>
          <a:p>
            <a:r>
              <a:rPr lang="en-US" altLang="en-US" b="1" dirty="0"/>
              <a:t>The detailed analysis aids in strategizing and enhancing overall sales performance.</a:t>
            </a:r>
          </a:p>
        </p:txBody>
      </p:sp>
    </p:spTree>
    <p:extLst>
      <p:ext uri="{BB962C8B-B14F-4D97-AF65-F5344CB8AC3E}">
        <p14:creationId xmlns:p14="http://schemas.microsoft.com/office/powerpoint/2010/main" val="3251123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153331-D73B-4A56-83ED-088F0F3C7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290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658B4-7022-46B5-93A4-06B7DB8DF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IN" sz="5400" b="1" u="sng" dirty="0"/>
              <a:t>Dashboard Overview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90FB4F5-A904-42D6-BDB5-B806DF64C5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59992"/>
            <a:ext cx="9882930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</a:pPr>
            <a:r>
              <a:rPr lang="en-US" altLang="en-US" sz="3500">
                <a:latin typeface="Times New Roman" panose="02020603050405020304" pitchFamily="18" charset="0"/>
                <a:cs typeface="Times New Roman" panose="02020603050405020304" pitchFamily="18" charset="0"/>
              </a:rPr>
              <a:t>The Sales Overview Dashboard provides insights into sales performance across different regions.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</a:pPr>
            <a:r>
              <a:rPr lang="en-US" altLang="en-US" sz="3500">
                <a:latin typeface="Times New Roman" panose="02020603050405020304" pitchFamily="18" charset="0"/>
                <a:cs typeface="Times New Roman" panose="02020603050405020304" pitchFamily="18" charset="0"/>
              </a:rPr>
              <a:t>The dashboard includes various metrics such as sales, profit, and quantity.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</a:pPr>
            <a:r>
              <a:rPr lang="en-US" altLang="en-US" sz="3500">
                <a:latin typeface="Times New Roman" panose="02020603050405020304" pitchFamily="18" charset="0"/>
                <a:cs typeface="Times New Roman" panose="02020603050405020304" pitchFamily="18" charset="0"/>
              </a:rPr>
              <a:t>Different sections offer detailed views of sales by region and state</a:t>
            </a:r>
          </a:p>
        </p:txBody>
      </p:sp>
    </p:spTree>
    <p:extLst>
      <p:ext uri="{BB962C8B-B14F-4D97-AF65-F5344CB8AC3E}">
        <p14:creationId xmlns:p14="http://schemas.microsoft.com/office/powerpoint/2010/main" val="2385221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FE627-E9BF-4A54-95E1-525F2E1E2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u="sng" dirty="0"/>
              <a:t>Sales by Region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CBECBBE-777D-47CF-82A3-4D9C42F40C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0321" y="2070854"/>
            <a:ext cx="9706761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dashboard shows sales data for regions such as Central, East, South, and West.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region's performance is compared for the current year (CY) and the previous year (PY).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Year-over-year (YoY) changes are calculated to track growth or decline.</a:t>
            </a:r>
          </a:p>
        </p:txBody>
      </p:sp>
    </p:spTree>
    <p:extLst>
      <p:ext uri="{BB962C8B-B14F-4D97-AF65-F5344CB8AC3E}">
        <p14:creationId xmlns:p14="http://schemas.microsoft.com/office/powerpoint/2010/main" val="1254225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88E9-C49A-42B6-BF2F-D977D646C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141" y="633572"/>
            <a:ext cx="817157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5400" b="1" u="sng" dirty="0"/>
              <a:t>Sales by State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FAF0DFC-4154-463D-8F20-CEE3CCB7AD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78141" y="2353418"/>
            <a:ext cx="8691694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</a:pPr>
            <a:r>
              <a:rPr lang="en-US" alt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data is visualized using a map of the United States.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</a:pPr>
            <a:r>
              <a:rPr lang="en-US" alt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Colored circles represent sales figures for each state.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</a:pPr>
            <a:r>
              <a:rPr lang="en-US" alt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bar chart displays sales figures for the top-performing states.</a:t>
            </a:r>
          </a:p>
        </p:txBody>
      </p:sp>
    </p:spTree>
    <p:extLst>
      <p:ext uri="{BB962C8B-B14F-4D97-AF65-F5344CB8AC3E}">
        <p14:creationId xmlns:p14="http://schemas.microsoft.com/office/powerpoint/2010/main" val="3578750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32BCE-24B6-4EF4-A7EE-890CB2125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6410"/>
            <a:ext cx="10515600" cy="132556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5400" b="1" u="sng" dirty="0"/>
              <a:t>Current Year (CY) &amp; Previous Year (PY) Metrics</a:t>
            </a:r>
            <a:endParaRPr lang="en-IN" sz="5400" b="1" u="sng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1132796-F6D1-457A-BA3A-B5142DEC0E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559" y="2663529"/>
            <a:ext cx="10857241" cy="2785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</a:pPr>
            <a:r>
              <a:rPr lang="en-US" alt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dashboard summarizes key metrics for each region.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</a:pPr>
            <a:r>
              <a:rPr lang="en-US" alt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 include CY Sales, PY Sales, YoY Sales, CY Profit, PY Profit, YoY Profit, CY Qty, and PY Qty.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</a:pPr>
            <a:r>
              <a:rPr lang="en-US" alt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YoY calculations help identify trends and performance over time</a:t>
            </a:r>
          </a:p>
        </p:txBody>
      </p:sp>
    </p:spTree>
    <p:extLst>
      <p:ext uri="{BB962C8B-B14F-4D97-AF65-F5344CB8AC3E}">
        <p14:creationId xmlns:p14="http://schemas.microsoft.com/office/powerpoint/2010/main" val="616697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580FE-9936-4A0F-B3FC-C30F58202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DAX Formula: CY Sales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4BD1A-F81E-4EC4-B004-78B5754AD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4213215"/>
            <a:ext cx="10515600" cy="200814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Description: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Purpose:</a:t>
            </a:r>
            <a:r>
              <a:rPr lang="en-US" dirty="0"/>
              <a:t> Calculates the total sales amount for the current year.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Usage:</a:t>
            </a:r>
            <a:r>
              <a:rPr lang="en-US" dirty="0"/>
              <a:t> Provides the basis for comparing sales performance year-over-year.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BFAE90-FAE9-482B-BD5F-5D9E893C5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2015451"/>
            <a:ext cx="10224228" cy="201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042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BFAB6-28EF-4D17-8652-8F873802A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DAX Formulas - PY Sales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39EE7-B35A-4118-9154-4626FD0CF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4058876"/>
            <a:ext cx="10515600" cy="159779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Description: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Purpose:</a:t>
            </a:r>
            <a:r>
              <a:rPr lang="en-US" dirty="0"/>
              <a:t> Calculates the total sales amount for the previous year.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Usage:</a:t>
            </a:r>
            <a:r>
              <a:rPr lang="en-US" dirty="0"/>
              <a:t> Allows for comparison with current year sales to evaluate growth.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2C9479-32C7-416E-81A3-09C55E8EE5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54"/>
          <a:stretch/>
        </p:blipFill>
        <p:spPr>
          <a:xfrm>
            <a:off x="680321" y="2079075"/>
            <a:ext cx="9934016" cy="197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49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19A72-EC9A-4BAE-A2A9-2ACADCFDE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230" y="843297"/>
            <a:ext cx="9898226" cy="759000"/>
          </a:xfrm>
        </p:spPr>
        <p:txBody>
          <a:bodyPr/>
          <a:lstStyle/>
          <a:p>
            <a:r>
              <a:rPr lang="en-IN" dirty="0"/>
              <a:t>DAX Formula: YoY Sales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AB53C-DC45-44BA-80D3-EA6D7A299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052470"/>
            <a:ext cx="11831968" cy="1445850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Description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Purpose:</a:t>
            </a:r>
            <a:r>
              <a:rPr lang="en-US" dirty="0"/>
              <a:t> Calculates the year-over-year sales growth percentage.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Usage:</a:t>
            </a:r>
            <a:r>
              <a:rPr lang="en-US" dirty="0"/>
              <a:t> Indicates the performance trend and growth rate compared to the previous year.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EE6E48-A660-4F5A-885B-65BAC93A4D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9" t="3243"/>
          <a:stretch/>
        </p:blipFill>
        <p:spPr>
          <a:xfrm>
            <a:off x="118230" y="2033705"/>
            <a:ext cx="11713738" cy="279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770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0881-02BC-4709-97BE-C78E3DB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PROFIT AND QUANTITY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46354-2E7F-4D9F-BFD1-7D535667E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426703" cy="2545520"/>
          </a:xfrm>
        </p:spPr>
        <p:txBody>
          <a:bodyPr>
            <a:no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profit and quantities in the </a:t>
            </a:r>
            <a:r>
              <a:rPr lang="en-IN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dashbioard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were calculated by the </a:t>
            </a: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formulae used for the sales calculations. </a:t>
            </a:r>
          </a:p>
        </p:txBody>
      </p:sp>
    </p:spTree>
    <p:extLst>
      <p:ext uri="{BB962C8B-B14F-4D97-AF65-F5344CB8AC3E}">
        <p14:creationId xmlns:p14="http://schemas.microsoft.com/office/powerpoint/2010/main" val="399370020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20</TotalTime>
  <Words>380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Times New Roman</vt:lpstr>
      <vt:lpstr>Trebuchet MS</vt:lpstr>
      <vt:lpstr>Berlin</vt:lpstr>
      <vt:lpstr>Sales Overview Dashboard</vt:lpstr>
      <vt:lpstr>Dashboard Overview</vt:lpstr>
      <vt:lpstr>Sales by Region</vt:lpstr>
      <vt:lpstr>Sales by State</vt:lpstr>
      <vt:lpstr>Current Year (CY) &amp; Previous Year (PY) Metrics</vt:lpstr>
      <vt:lpstr>DAX Formula: CY Sales</vt:lpstr>
      <vt:lpstr>DAX Formulas - PY Sales</vt:lpstr>
      <vt:lpstr>DAX Formula: YoY Sales</vt:lpstr>
      <vt:lpstr>PROFIT AND QUANTITY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Overview Dashboard</dc:title>
  <dc:creator>naga kongitala</dc:creator>
  <cp:lastModifiedBy>naga kongitala</cp:lastModifiedBy>
  <cp:revision>6</cp:revision>
  <dcterms:created xsi:type="dcterms:W3CDTF">2024-12-13T11:36:14Z</dcterms:created>
  <dcterms:modified xsi:type="dcterms:W3CDTF">2024-12-13T11:56:49Z</dcterms:modified>
</cp:coreProperties>
</file>