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11335110" cy="146304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Authors</a:t>
            </a:r>
            <a:br>
              <a:rPr lang="en-US" sz="1800" dirty="0" smtClean="0"/>
            </a:br>
            <a:r>
              <a:rPr lang="en-US" sz="1800" dirty="0" smtClean="0"/>
              <a:t> - NAGAPRASAD V R, Department of computer science</a:t>
            </a:r>
            <a:br>
              <a:rPr lang="en-US" sz="1800" dirty="0" smtClean="0"/>
            </a:br>
            <a:r>
              <a:rPr lang="en-US" sz="1800" dirty="0" smtClean="0"/>
              <a:t> - MANOJ P, department of electronics and communication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708077" y="1243034"/>
            <a:ext cx="6833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IMPLEMENTATION OF DIGITAL PASSPORT</a:t>
            </a:r>
          </a:p>
          <a:p>
            <a:pPr algn="ctr"/>
            <a:r>
              <a:rPr lang="en-US" sz="4000" dirty="0" smtClean="0"/>
              <a:t> USING BLOCK-CHAIN TECHNOLOGY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4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IS DIGITALIZATION OF PASSPORTS REQUIRED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818" y="2165230"/>
            <a:ext cx="9720073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As technology is growing over the years it has become easy to tamper documents ,change valuable information in the document.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Passport is a very important document used for unique identification , Air travel  and it is also used for security clearances.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We might have seen how fake passports can be generated or existing passports can be tampered to change information in them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Blockchain technology can be used to authenticate and validate the integrity of passports by storing them on chain for eternity.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207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Purpose of using block-chain in this project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92" y="2205602"/>
            <a:ext cx="9720073" cy="4428802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Blockchian </a:t>
            </a:r>
            <a:r>
              <a:rPr lang="en-US" sz="2400" dirty="0"/>
              <a:t>contains data for eternity , </a:t>
            </a:r>
            <a:r>
              <a:rPr lang="en-US" sz="2400" dirty="0" smtClean="0"/>
              <a:t>This </a:t>
            </a:r>
            <a:r>
              <a:rPr lang="en-US" sz="2400" dirty="0"/>
              <a:t>property can be used to store passport data of each user for a long time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Blockchain </a:t>
            </a:r>
            <a:r>
              <a:rPr lang="en-US" sz="2400" dirty="0"/>
              <a:t>being decentralized, Censorship of Data cannot be done and data is </a:t>
            </a:r>
            <a:r>
              <a:rPr lang="en-US" sz="2400" dirty="0" smtClean="0"/>
              <a:t> available </a:t>
            </a:r>
            <a:r>
              <a:rPr lang="en-US" sz="2400" dirty="0"/>
              <a:t>in the chain even if one of the node in the chain is not </a:t>
            </a:r>
            <a:r>
              <a:rPr lang="en-US" sz="2400" dirty="0" smtClean="0"/>
              <a:t>working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Blockchain </a:t>
            </a:r>
            <a:r>
              <a:rPr lang="en-US" sz="2400" dirty="0"/>
              <a:t>being tamper-proof, we can leverage this property to ensure the passport's integrity is not compromised</a:t>
            </a:r>
            <a:r>
              <a:rPr lang="en-US" sz="24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US" sz="2400" dirty="0" smtClean="0"/>
              <a:t>ravel </a:t>
            </a:r>
            <a:r>
              <a:rPr lang="en-US" sz="2400" dirty="0"/>
              <a:t>history can be converted to a transaction and this data can be used for threat analysis and inspect people with suspicious activity. </a:t>
            </a:r>
          </a:p>
        </p:txBody>
      </p:sp>
    </p:spTree>
    <p:extLst>
      <p:ext uri="{BB962C8B-B14F-4D97-AF65-F5344CB8AC3E}">
        <p14:creationId xmlns:p14="http://schemas.microsoft.com/office/powerpoint/2010/main" val="149048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Solana Blockchain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40" y="2242868"/>
            <a:ext cx="9720073" cy="402336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Solana </a:t>
            </a:r>
            <a:r>
              <a:rPr lang="en-US" sz="2400" dirty="0"/>
              <a:t>Blockchain uses Rust language to interact with the chain </a:t>
            </a:r>
            <a:r>
              <a:rPr lang="en-US" sz="2400" dirty="0" smtClean="0"/>
              <a:t>. And it is </a:t>
            </a:r>
            <a:r>
              <a:rPr lang="en-US" sz="2400" dirty="0"/>
              <a:t>a very low </a:t>
            </a:r>
            <a:r>
              <a:rPr lang="en-US" sz="2400" dirty="0" smtClean="0"/>
              <a:t>level language having </a:t>
            </a:r>
            <a:r>
              <a:rPr lang="en-US" sz="2400" dirty="0"/>
              <a:t>efficient memory and concurrency control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gas fee is very less in Solana when compared to </a:t>
            </a:r>
            <a:r>
              <a:rPr lang="en-US" sz="2400" dirty="0" smtClean="0"/>
              <a:t>other </a:t>
            </a:r>
            <a:r>
              <a:rPr lang="en-US" sz="2400" dirty="0"/>
              <a:t>Blockchains like Ethereum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US" sz="2400" dirty="0" smtClean="0"/>
              <a:t>ransactions </a:t>
            </a:r>
            <a:r>
              <a:rPr lang="en-US" sz="2400" dirty="0"/>
              <a:t>are very </a:t>
            </a:r>
            <a:r>
              <a:rPr lang="en-US" sz="2400" dirty="0" smtClean="0"/>
              <a:t>quick </a:t>
            </a:r>
            <a:r>
              <a:rPr lang="en-US" sz="2400" dirty="0"/>
              <a:t>with minimum defects and very low failure rate.  </a:t>
            </a:r>
            <a:r>
              <a:rPr lang="en-US" sz="2400" dirty="0" smtClean="0"/>
              <a:t>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Solana </a:t>
            </a:r>
            <a:r>
              <a:rPr lang="en-US" sz="2400" dirty="0"/>
              <a:t>uses proof of stake and proof of history making it more faster and </a:t>
            </a:r>
            <a:r>
              <a:rPr lang="en-US" sz="2400" dirty="0" smtClean="0"/>
              <a:t>secure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Rust has a unique implementation of Ownership and access control on programs residing on Blockchian as well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5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136572"/>
            <a:ext cx="8885207" cy="65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40" y="2084832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We can think </a:t>
            </a:r>
            <a:r>
              <a:rPr lang="en-US" dirty="0" smtClean="0"/>
              <a:t>of the implementation </a:t>
            </a:r>
            <a:r>
              <a:rPr lang="en-US" dirty="0"/>
              <a:t>as creating </a:t>
            </a:r>
            <a:r>
              <a:rPr lang="en-US" dirty="0" smtClean="0"/>
              <a:t>an Non Fungible Token (NFT) .where </a:t>
            </a:r>
            <a:r>
              <a:rPr lang="en-US" dirty="0"/>
              <a:t>the NFT holds each users data</a:t>
            </a:r>
            <a:r>
              <a:rPr lang="en-US" dirty="0" smtClean="0"/>
              <a:t>. The </a:t>
            </a:r>
            <a:r>
              <a:rPr lang="en-US" dirty="0"/>
              <a:t>Passport authority will have access to Solana chain so that they can mint data on </a:t>
            </a:r>
            <a:r>
              <a:rPr lang="en-US" dirty="0" smtClean="0"/>
              <a:t>the </a:t>
            </a:r>
            <a:r>
              <a:rPr lang="en-US" dirty="0"/>
              <a:t>chain</a:t>
            </a:r>
            <a:r>
              <a:rPr lang="en-US" dirty="0" smtClean="0"/>
              <a:t>. </a:t>
            </a:r>
            <a:r>
              <a:rPr lang="en-US" dirty="0"/>
              <a:t>B</a:t>
            </a:r>
            <a:r>
              <a:rPr lang="en-US" dirty="0" smtClean="0"/>
              <a:t>asically </a:t>
            </a:r>
            <a:r>
              <a:rPr lang="en-US" dirty="0"/>
              <a:t>we can imagine the users data like a </a:t>
            </a:r>
            <a:r>
              <a:rPr lang="en-US" dirty="0" smtClean="0"/>
              <a:t>Json </a:t>
            </a:r>
            <a:r>
              <a:rPr lang="en-US" dirty="0"/>
              <a:t>or a dictionary type data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data will be encrypted using the passport holder's public key. So the data is now secured and confidential</a:t>
            </a:r>
            <a:r>
              <a:rPr lang="en-US" dirty="0" smtClean="0"/>
              <a:t>. We </a:t>
            </a:r>
            <a:r>
              <a:rPr lang="en-US" dirty="0"/>
              <a:t>have to build a smart contract initially to interact with the chain so that we can store data , retrieve data and modify </a:t>
            </a:r>
            <a:r>
              <a:rPr lang="en-US" dirty="0" smtClean="0"/>
              <a:t>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/>
              <a:t>smart contract is written in </a:t>
            </a:r>
            <a:r>
              <a:rPr lang="en-US" dirty="0" smtClean="0"/>
              <a:t>Rust </a:t>
            </a:r>
            <a:r>
              <a:rPr lang="en-US" dirty="0"/>
              <a:t>language and it offers many functionalities for interaction with chain</a:t>
            </a:r>
            <a:r>
              <a:rPr lang="en-US" dirty="0" smtClean="0"/>
              <a:t>. The </a:t>
            </a:r>
            <a:r>
              <a:rPr lang="en-US" dirty="0"/>
              <a:t>passport authority pushes these data to the chain and digitally signs this transaction meaning that the passport was minted by government and then its ownership </a:t>
            </a:r>
            <a:r>
              <a:rPr lang="en-US" dirty="0" smtClean="0"/>
              <a:t>is </a:t>
            </a:r>
            <a:r>
              <a:rPr lang="en-US" dirty="0"/>
              <a:t>transferred to that particular passport holder</a:t>
            </a:r>
            <a:r>
              <a:rPr lang="en-US" dirty="0" smtClean="0"/>
              <a:t>. At </a:t>
            </a:r>
            <a:r>
              <a:rPr lang="en-US" dirty="0"/>
              <a:t>this stage there is an NFT present on the user's wallet which is the encrypted data of his passport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The user can use his private keys to decrypt the NFT to view it as clear text.</a:t>
            </a:r>
          </a:p>
        </p:txBody>
      </p:sp>
    </p:spTree>
    <p:extLst>
      <p:ext uri="{BB962C8B-B14F-4D97-AF65-F5344CB8AC3E}">
        <p14:creationId xmlns:p14="http://schemas.microsoft.com/office/powerpoint/2010/main" val="372826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4416" y="2898475"/>
            <a:ext cx="3855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8061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562</TotalTime>
  <Words>495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Authors  - NAGAPRASAD V R, Department of computer science  - MANOJ P, department of electronics and communication</vt:lpstr>
      <vt:lpstr>WHY IS DIGITALIZATION OF PASSPORTS REQUIRED</vt:lpstr>
      <vt:lpstr>Purpose of using block-chain in this project</vt:lpstr>
      <vt:lpstr>Solana Blockchain applications</vt:lpstr>
      <vt:lpstr>PowerPoint Presentation</vt:lpstr>
      <vt:lpstr>How it works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  - NAGAPRASAD V R  CSE , SIDDAGANGA INSTITUTE OF TECHNOLOGY  - MANOJ P ECE , m.S RAMAIAH INSTITUTE OF TECHNOLOGY</dc:title>
  <dc:creator>Microsoft account</dc:creator>
  <cp:lastModifiedBy>Microsoft account</cp:lastModifiedBy>
  <cp:revision>7</cp:revision>
  <dcterms:created xsi:type="dcterms:W3CDTF">2022-06-03T15:48:15Z</dcterms:created>
  <dcterms:modified xsi:type="dcterms:W3CDTF">2022-06-04T01:10:42Z</dcterms:modified>
</cp:coreProperties>
</file>