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8"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25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Bharathi" userId="64376e84ce1e3757" providerId="LiveId" clId="{91F26D43-B248-4886-8C23-ABBFE98CA6F7}"/>
    <pc:docChg chg="modSld">
      <pc:chgData name="Divya Bharathi" userId="64376e84ce1e3757" providerId="LiveId" clId="{91F26D43-B248-4886-8C23-ABBFE98CA6F7}" dt="2023-10-08T07:16:56.886" v="5" actId="1076"/>
      <pc:docMkLst>
        <pc:docMk/>
      </pc:docMkLst>
      <pc:sldChg chg="modSp mod">
        <pc:chgData name="Divya Bharathi" userId="64376e84ce1e3757" providerId="LiveId" clId="{91F26D43-B248-4886-8C23-ABBFE98CA6F7}" dt="2023-10-08T07:16:56.886" v="5" actId="1076"/>
        <pc:sldMkLst>
          <pc:docMk/>
          <pc:sldMk cId="899663556" sldId="258"/>
        </pc:sldMkLst>
        <pc:spChg chg="mod">
          <ac:chgData name="Divya Bharathi" userId="64376e84ce1e3757" providerId="LiveId" clId="{91F26D43-B248-4886-8C23-ABBFE98CA6F7}" dt="2023-10-08T07:16:56.886" v="5" actId="1076"/>
          <ac:spMkLst>
            <pc:docMk/>
            <pc:sldMk cId="899663556" sldId="258"/>
            <ac:spMk id="9" creationId="{88961B49-02A1-FA0F-7B27-29EC5DFE90B4}"/>
          </ac:spMkLst>
        </pc:spChg>
        <pc:spChg chg="mod">
          <ac:chgData name="Divya Bharathi" userId="64376e84ce1e3757" providerId="LiveId" clId="{91F26D43-B248-4886-8C23-ABBFE98CA6F7}" dt="2023-10-08T07:16:45.581" v="4" actId="14100"/>
          <ac:spMkLst>
            <pc:docMk/>
            <pc:sldMk cId="899663556" sldId="258"/>
            <ac:spMk id="12" creationId="{603472A7-E865-D9CE-0337-3A5268470E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6D0D6-68BC-46FC-B8D4-DDCF3649F0B9}" type="datetimeFigureOut">
              <a:rPr lang="en-IN" smtClean="0"/>
              <a:t>08-10-2023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3E74C-75B6-4CB6-A44B-B5B6472F043B}" type="slidenum">
              <a:rPr lang="en-IN" smtClean="0"/>
              <a:t>‹#›</a:t>
            </a:fld>
            <a:endParaRPr lang="en-IN"/>
          </a:p>
        </p:txBody>
      </p:sp>
    </p:spTree>
    <p:extLst>
      <p:ext uri="{BB962C8B-B14F-4D97-AF65-F5344CB8AC3E}">
        <p14:creationId xmlns:p14="http://schemas.microsoft.com/office/powerpoint/2010/main" val="217080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B258C8-92DD-4AF0-A3D5-3EFB08597DA1}"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3747C4-D1B4-45F7-8B3F-73994BAC554B}" type="slidenum">
              <a:rPr lang="en-IN" smtClean="0"/>
              <a:t>‹#›</a:t>
            </a:fld>
            <a:endParaRPr lang="en-IN"/>
          </a:p>
        </p:txBody>
      </p:sp>
    </p:spTree>
    <p:extLst>
      <p:ext uri="{BB962C8B-B14F-4D97-AF65-F5344CB8AC3E}">
        <p14:creationId xmlns:p14="http://schemas.microsoft.com/office/powerpoint/2010/main" val="326006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258C8-92DD-4AF0-A3D5-3EFB08597DA1}"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3747C4-D1B4-45F7-8B3F-73994BAC554B}" type="slidenum">
              <a:rPr lang="en-IN" smtClean="0"/>
              <a:t>‹#›</a:t>
            </a:fld>
            <a:endParaRPr lang="en-IN"/>
          </a:p>
        </p:txBody>
      </p:sp>
    </p:spTree>
    <p:extLst>
      <p:ext uri="{BB962C8B-B14F-4D97-AF65-F5344CB8AC3E}">
        <p14:creationId xmlns:p14="http://schemas.microsoft.com/office/powerpoint/2010/main" val="1363130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258C8-92DD-4AF0-A3D5-3EFB08597DA1}"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3747C4-D1B4-45F7-8B3F-73994BAC554B}" type="slidenum">
              <a:rPr lang="en-IN" smtClean="0"/>
              <a:t>‹#›</a:t>
            </a:fld>
            <a:endParaRPr lang="en-IN"/>
          </a:p>
        </p:txBody>
      </p:sp>
    </p:spTree>
    <p:extLst>
      <p:ext uri="{BB962C8B-B14F-4D97-AF65-F5344CB8AC3E}">
        <p14:creationId xmlns:p14="http://schemas.microsoft.com/office/powerpoint/2010/main" val="5079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258C8-92DD-4AF0-A3D5-3EFB08597DA1}"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3747C4-D1B4-45F7-8B3F-73994BAC554B}" type="slidenum">
              <a:rPr lang="en-IN" smtClean="0"/>
              <a:t>‹#›</a:t>
            </a:fld>
            <a:endParaRPr lang="en-IN"/>
          </a:p>
        </p:txBody>
      </p:sp>
    </p:spTree>
    <p:extLst>
      <p:ext uri="{BB962C8B-B14F-4D97-AF65-F5344CB8AC3E}">
        <p14:creationId xmlns:p14="http://schemas.microsoft.com/office/powerpoint/2010/main" val="142063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B258C8-92DD-4AF0-A3D5-3EFB08597DA1}"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3747C4-D1B4-45F7-8B3F-73994BAC554B}" type="slidenum">
              <a:rPr lang="en-IN" smtClean="0"/>
              <a:t>‹#›</a:t>
            </a:fld>
            <a:endParaRPr lang="en-IN"/>
          </a:p>
        </p:txBody>
      </p:sp>
    </p:spTree>
    <p:extLst>
      <p:ext uri="{BB962C8B-B14F-4D97-AF65-F5344CB8AC3E}">
        <p14:creationId xmlns:p14="http://schemas.microsoft.com/office/powerpoint/2010/main" val="41217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B258C8-92DD-4AF0-A3D5-3EFB08597DA1}"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3747C4-D1B4-45F7-8B3F-73994BAC554B}" type="slidenum">
              <a:rPr lang="en-IN" smtClean="0"/>
              <a:t>‹#›</a:t>
            </a:fld>
            <a:endParaRPr lang="en-IN"/>
          </a:p>
        </p:txBody>
      </p:sp>
    </p:spTree>
    <p:extLst>
      <p:ext uri="{BB962C8B-B14F-4D97-AF65-F5344CB8AC3E}">
        <p14:creationId xmlns:p14="http://schemas.microsoft.com/office/powerpoint/2010/main" val="399656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B258C8-92DD-4AF0-A3D5-3EFB08597DA1}" type="datetimeFigureOut">
              <a:rPr lang="en-IN" smtClean="0"/>
              <a:t>08-10-2023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3747C4-D1B4-45F7-8B3F-73994BAC554B}" type="slidenum">
              <a:rPr lang="en-IN" smtClean="0"/>
              <a:t>‹#›</a:t>
            </a:fld>
            <a:endParaRPr lang="en-IN"/>
          </a:p>
        </p:txBody>
      </p:sp>
    </p:spTree>
    <p:extLst>
      <p:ext uri="{BB962C8B-B14F-4D97-AF65-F5344CB8AC3E}">
        <p14:creationId xmlns:p14="http://schemas.microsoft.com/office/powerpoint/2010/main" val="1134951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B258C8-92DD-4AF0-A3D5-3EFB08597DA1}" type="datetimeFigureOut">
              <a:rPr lang="en-IN" smtClean="0"/>
              <a:t>08-10-2023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3747C4-D1B4-45F7-8B3F-73994BAC554B}" type="slidenum">
              <a:rPr lang="en-IN" smtClean="0"/>
              <a:t>‹#›</a:t>
            </a:fld>
            <a:endParaRPr lang="en-IN"/>
          </a:p>
        </p:txBody>
      </p:sp>
    </p:spTree>
    <p:extLst>
      <p:ext uri="{BB962C8B-B14F-4D97-AF65-F5344CB8AC3E}">
        <p14:creationId xmlns:p14="http://schemas.microsoft.com/office/powerpoint/2010/main" val="425948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B258C8-92DD-4AF0-A3D5-3EFB08597DA1}" type="datetimeFigureOut">
              <a:rPr lang="en-IN" smtClean="0"/>
              <a:t>08-10-2023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3747C4-D1B4-45F7-8B3F-73994BAC554B}" type="slidenum">
              <a:rPr lang="en-IN" smtClean="0"/>
              <a:t>‹#›</a:t>
            </a:fld>
            <a:endParaRPr lang="en-IN"/>
          </a:p>
        </p:txBody>
      </p:sp>
    </p:spTree>
    <p:extLst>
      <p:ext uri="{BB962C8B-B14F-4D97-AF65-F5344CB8AC3E}">
        <p14:creationId xmlns:p14="http://schemas.microsoft.com/office/powerpoint/2010/main" val="1226036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258C8-92DD-4AF0-A3D5-3EFB08597DA1}"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3747C4-D1B4-45F7-8B3F-73994BAC554B}" type="slidenum">
              <a:rPr lang="en-IN" smtClean="0"/>
              <a:t>‹#›</a:t>
            </a:fld>
            <a:endParaRPr lang="en-IN"/>
          </a:p>
        </p:txBody>
      </p:sp>
    </p:spTree>
    <p:extLst>
      <p:ext uri="{BB962C8B-B14F-4D97-AF65-F5344CB8AC3E}">
        <p14:creationId xmlns:p14="http://schemas.microsoft.com/office/powerpoint/2010/main" val="15515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258C8-92DD-4AF0-A3D5-3EFB08597DA1}"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3747C4-D1B4-45F7-8B3F-73994BAC554B}" type="slidenum">
              <a:rPr lang="en-IN" smtClean="0"/>
              <a:t>‹#›</a:t>
            </a:fld>
            <a:endParaRPr lang="en-IN"/>
          </a:p>
        </p:txBody>
      </p:sp>
    </p:spTree>
    <p:extLst>
      <p:ext uri="{BB962C8B-B14F-4D97-AF65-F5344CB8AC3E}">
        <p14:creationId xmlns:p14="http://schemas.microsoft.com/office/powerpoint/2010/main" val="76390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258C8-92DD-4AF0-A3D5-3EFB08597DA1}" type="datetimeFigureOut">
              <a:rPr lang="en-IN" smtClean="0"/>
              <a:t>08-10-2023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747C4-D1B4-45F7-8B3F-73994BAC554B}" type="slidenum">
              <a:rPr lang="en-IN" smtClean="0"/>
              <a:t>‹#›</a:t>
            </a:fld>
            <a:endParaRPr lang="en-IN"/>
          </a:p>
        </p:txBody>
      </p:sp>
    </p:spTree>
    <p:extLst>
      <p:ext uri="{BB962C8B-B14F-4D97-AF65-F5344CB8AC3E}">
        <p14:creationId xmlns:p14="http://schemas.microsoft.com/office/powerpoint/2010/main" val="29843870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sgeyser.com/api/track/redirect?url=https://files.appsgeyser.com/Eclipce%20Finder_17650195.apk?src=page"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0D6F87-E8E8-39E3-9C81-8A74E6E98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234" y="243125"/>
            <a:ext cx="5802548" cy="5807479"/>
          </a:xfrm>
          <a:prstGeom prst="rect">
            <a:avLst/>
          </a:prstGeom>
        </p:spPr>
      </p:pic>
      <p:sp>
        <p:nvSpPr>
          <p:cNvPr id="9" name="TextBox 8">
            <a:extLst>
              <a:ext uri="{FF2B5EF4-FFF2-40B4-BE49-F238E27FC236}">
                <a16:creationId xmlns:a16="http://schemas.microsoft.com/office/drawing/2014/main" id="{88961B49-02A1-FA0F-7B27-29EC5DFE90B4}"/>
              </a:ext>
            </a:extLst>
          </p:cNvPr>
          <p:cNvSpPr txBox="1"/>
          <p:nvPr/>
        </p:nvSpPr>
        <p:spPr>
          <a:xfrm>
            <a:off x="364330" y="2465200"/>
            <a:ext cx="5610913" cy="830997"/>
          </a:xfrm>
          <a:prstGeom prst="rect">
            <a:avLst/>
          </a:prstGeom>
          <a:noFill/>
        </p:spPr>
        <p:txBody>
          <a:bodyPr wrap="square">
            <a:spAutoFit/>
          </a:bodyPr>
          <a:lstStyle/>
          <a:p>
            <a:endParaRPr lang="en-IN" sz="1200" dirty="0">
              <a:hlinkClick r:id="rId3"/>
            </a:endParaRPr>
          </a:p>
          <a:p>
            <a:endParaRPr lang="en-IN" sz="1200" dirty="0">
              <a:hlinkClick r:id="rId3"/>
            </a:endParaRPr>
          </a:p>
          <a:p>
            <a:pPr marL="285750" indent="-285750">
              <a:buFont typeface="Wingdings" panose="05000000000000000000" pitchFamily="2" charset="2"/>
              <a:buChar char="v"/>
            </a:pPr>
            <a:r>
              <a:rPr lang="en-IN" sz="1200" dirty="0">
                <a:hlinkClick r:id="rId3"/>
              </a:rPr>
              <a:t>https://appsgeyser.com/api/track/redirect?url=https://files.appsgeyser.com/Eclipce%20Finder_17650195.apk?src=page</a:t>
            </a:r>
            <a:endParaRPr lang="en-IN" sz="1200" dirty="0"/>
          </a:p>
        </p:txBody>
      </p:sp>
      <p:sp>
        <p:nvSpPr>
          <p:cNvPr id="12" name="TextBox 11">
            <a:extLst>
              <a:ext uri="{FF2B5EF4-FFF2-40B4-BE49-F238E27FC236}">
                <a16:creationId xmlns:a16="http://schemas.microsoft.com/office/drawing/2014/main" id="{603472A7-E865-D9CE-0337-3A5268470E25}"/>
              </a:ext>
            </a:extLst>
          </p:cNvPr>
          <p:cNvSpPr txBox="1"/>
          <p:nvPr/>
        </p:nvSpPr>
        <p:spPr>
          <a:xfrm flipH="1">
            <a:off x="504215" y="807396"/>
            <a:ext cx="7550817" cy="1292662"/>
          </a:xfrm>
          <a:prstGeom prst="rect">
            <a:avLst/>
          </a:prstGeom>
          <a:noFill/>
        </p:spPr>
        <p:txBody>
          <a:bodyPr wrap="square" rtlCol="0">
            <a:spAutoFit/>
          </a:bodyPr>
          <a:lstStyle/>
          <a:p>
            <a:r>
              <a:rPr lang="en-IN" sz="2400" dirty="0">
                <a:latin typeface="Algerian" panose="04020705040A02060702" pitchFamily="82" charset="0"/>
              </a:rPr>
              <a:t>Problem  statement:</a:t>
            </a:r>
          </a:p>
          <a:p>
            <a:r>
              <a:rPr lang="en-IN" dirty="0"/>
              <a:t> </a:t>
            </a:r>
          </a:p>
          <a:p>
            <a:r>
              <a:rPr lang="en-IN" dirty="0"/>
              <a:t>Many people struggle to find accurate and up-to-date information about upcoming eclipses</a:t>
            </a:r>
          </a:p>
        </p:txBody>
      </p:sp>
      <p:pic>
        <p:nvPicPr>
          <p:cNvPr id="16" name="Picture 15">
            <a:extLst>
              <a:ext uri="{FF2B5EF4-FFF2-40B4-BE49-F238E27FC236}">
                <a16:creationId xmlns:a16="http://schemas.microsoft.com/office/drawing/2014/main" id="{DE1D20E4-2BC9-A82E-393E-C63D27CF55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296" y="4392800"/>
            <a:ext cx="1089144" cy="1030778"/>
          </a:xfrm>
          <a:prstGeom prst="rect">
            <a:avLst/>
          </a:prstGeom>
        </p:spPr>
      </p:pic>
      <p:sp>
        <p:nvSpPr>
          <p:cNvPr id="17" name="TextBox 16">
            <a:extLst>
              <a:ext uri="{FF2B5EF4-FFF2-40B4-BE49-F238E27FC236}">
                <a16:creationId xmlns:a16="http://schemas.microsoft.com/office/drawing/2014/main" id="{35A3B36E-8852-E07C-98B4-EAE511C3DED4}"/>
              </a:ext>
            </a:extLst>
          </p:cNvPr>
          <p:cNvSpPr txBox="1"/>
          <p:nvPr/>
        </p:nvSpPr>
        <p:spPr>
          <a:xfrm>
            <a:off x="2286000" y="4880087"/>
            <a:ext cx="2236122" cy="369332"/>
          </a:xfrm>
          <a:prstGeom prst="rect">
            <a:avLst/>
          </a:prstGeom>
          <a:noFill/>
        </p:spPr>
        <p:txBody>
          <a:bodyPr wrap="square" rtlCol="0">
            <a:spAutoFit/>
          </a:bodyPr>
          <a:lstStyle/>
          <a:p>
            <a:r>
              <a:rPr lang="en-IN" dirty="0">
                <a:latin typeface="Bodoni MT" panose="02070603080606020203" pitchFamily="18" charset="0"/>
              </a:rPr>
              <a:t>Eclipse </a:t>
            </a:r>
            <a:r>
              <a:rPr lang="en-IN" sz="1600" dirty="0">
                <a:latin typeface="Bodoni MT" panose="02070603080606020203" pitchFamily="18" charset="0"/>
              </a:rPr>
              <a:t>finder</a:t>
            </a:r>
            <a:endParaRPr lang="en-IN" dirty="0">
              <a:latin typeface="Bodoni MT" panose="02070603080606020203" pitchFamily="18" charset="0"/>
            </a:endParaRPr>
          </a:p>
        </p:txBody>
      </p:sp>
      <p:sp>
        <p:nvSpPr>
          <p:cNvPr id="18" name="TextBox 17">
            <a:extLst>
              <a:ext uri="{FF2B5EF4-FFF2-40B4-BE49-F238E27FC236}">
                <a16:creationId xmlns:a16="http://schemas.microsoft.com/office/drawing/2014/main" id="{FFD0D51E-87DD-B6B2-9C6D-1BD8E2DD23D7}"/>
              </a:ext>
            </a:extLst>
          </p:cNvPr>
          <p:cNvSpPr txBox="1"/>
          <p:nvPr/>
        </p:nvSpPr>
        <p:spPr>
          <a:xfrm flipH="1">
            <a:off x="833124" y="4272742"/>
            <a:ext cx="1544316" cy="369332"/>
          </a:xfrm>
          <a:prstGeom prst="rect">
            <a:avLst/>
          </a:prstGeom>
          <a:noFill/>
        </p:spPr>
        <p:txBody>
          <a:bodyPr wrap="square" rtlCol="0">
            <a:spAutoFit/>
          </a:bodyPr>
          <a:lstStyle/>
          <a:p>
            <a:r>
              <a:rPr lang="en-IN" dirty="0"/>
              <a:t>App title:</a:t>
            </a:r>
          </a:p>
        </p:txBody>
      </p:sp>
    </p:spTree>
    <p:extLst>
      <p:ext uri="{BB962C8B-B14F-4D97-AF65-F5344CB8AC3E}">
        <p14:creationId xmlns:p14="http://schemas.microsoft.com/office/powerpoint/2010/main" val="89966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8C6CB34-F98C-8410-1BA9-666F8C636D3F}"/>
              </a:ext>
            </a:extLst>
          </p:cNvPr>
          <p:cNvSpPr txBox="1"/>
          <p:nvPr/>
        </p:nvSpPr>
        <p:spPr>
          <a:xfrm flipH="1">
            <a:off x="1147154" y="1288473"/>
            <a:ext cx="3749042" cy="800219"/>
          </a:xfrm>
          <a:prstGeom prst="rect">
            <a:avLst/>
          </a:prstGeom>
          <a:noFill/>
        </p:spPr>
        <p:txBody>
          <a:bodyPr wrap="square" rtlCol="0">
            <a:spAutoFit/>
          </a:bodyPr>
          <a:lstStyle/>
          <a:p>
            <a:r>
              <a:rPr lang="en-IN" sz="2800" dirty="0" err="1">
                <a:latin typeface="Algerian" panose="04020705040A02060702" pitchFamily="82" charset="0"/>
              </a:rPr>
              <a:t>Challange</a:t>
            </a:r>
            <a:r>
              <a:rPr lang="en-IN" dirty="0"/>
              <a:t> : </a:t>
            </a:r>
          </a:p>
          <a:p>
            <a:r>
              <a:rPr lang="en-IN" dirty="0"/>
              <a:t>ECLIPSE  PERSPECTIVE EVERYTHING</a:t>
            </a:r>
          </a:p>
        </p:txBody>
      </p:sp>
      <p:sp>
        <p:nvSpPr>
          <p:cNvPr id="10" name="TextBox 9">
            <a:extLst>
              <a:ext uri="{FF2B5EF4-FFF2-40B4-BE49-F238E27FC236}">
                <a16:creationId xmlns:a16="http://schemas.microsoft.com/office/drawing/2014/main" id="{F24618C0-45BE-9C9F-19C6-5C689A9A754F}"/>
              </a:ext>
            </a:extLst>
          </p:cNvPr>
          <p:cNvSpPr txBox="1"/>
          <p:nvPr/>
        </p:nvSpPr>
        <p:spPr>
          <a:xfrm flipH="1">
            <a:off x="7298575" y="2360815"/>
            <a:ext cx="4081547" cy="3139321"/>
          </a:xfrm>
          <a:prstGeom prst="rect">
            <a:avLst/>
          </a:prstGeom>
          <a:noFill/>
        </p:spPr>
        <p:txBody>
          <a:bodyPr wrap="square" rtlCol="0">
            <a:spAutoFit/>
          </a:bodyPr>
          <a:lstStyle/>
          <a:p>
            <a:pPr algn="just"/>
            <a:r>
              <a:rPr lang="en-IN" sz="2400" dirty="0"/>
              <a:t>Team Name:</a:t>
            </a:r>
            <a:r>
              <a:rPr lang="en-IN" dirty="0"/>
              <a:t> </a:t>
            </a:r>
            <a:r>
              <a:rPr lang="en-IN" dirty="0">
                <a:solidFill>
                  <a:srgbClr val="FFFF00"/>
                </a:solidFill>
                <a:latin typeface="Algerian" panose="04020705040A02060702" pitchFamily="82" charset="0"/>
              </a:rPr>
              <a:t>STARS</a:t>
            </a:r>
          </a:p>
          <a:p>
            <a:pPr algn="just"/>
            <a:endParaRPr lang="en-IN" dirty="0">
              <a:solidFill>
                <a:srgbClr val="FFFF00"/>
              </a:solidFill>
              <a:latin typeface="Algerian" panose="04020705040A02060702" pitchFamily="82" charset="0"/>
            </a:endParaRPr>
          </a:p>
          <a:p>
            <a:pPr algn="just"/>
            <a:r>
              <a:rPr lang="en-IN" sz="2400" dirty="0"/>
              <a:t>Team owner</a:t>
            </a:r>
            <a:r>
              <a:rPr lang="en-IN" dirty="0"/>
              <a:t>:</a:t>
            </a:r>
          </a:p>
          <a:p>
            <a:pPr algn="just"/>
            <a:r>
              <a:rPr lang="en-IN" dirty="0"/>
              <a:t>           S. </a:t>
            </a:r>
            <a:r>
              <a:rPr lang="en-IN" dirty="0" err="1"/>
              <a:t>Nagapriya</a:t>
            </a:r>
            <a:endParaRPr lang="en-IN" dirty="0"/>
          </a:p>
          <a:p>
            <a:pPr algn="just"/>
            <a:r>
              <a:rPr lang="en-IN" dirty="0"/>
              <a:t>  </a:t>
            </a:r>
          </a:p>
          <a:p>
            <a:pPr algn="just"/>
            <a:r>
              <a:rPr lang="en-IN" sz="2400" dirty="0"/>
              <a:t>Members</a:t>
            </a:r>
            <a:r>
              <a:rPr lang="en-IN" dirty="0"/>
              <a:t>: </a:t>
            </a:r>
          </a:p>
          <a:p>
            <a:pPr algn="just"/>
            <a:r>
              <a:rPr lang="en-IN" dirty="0"/>
              <a:t>           S. Swetha </a:t>
            </a:r>
          </a:p>
          <a:p>
            <a:pPr algn="just"/>
            <a:r>
              <a:rPr lang="en-IN" dirty="0"/>
              <a:t>           M. pooja</a:t>
            </a:r>
          </a:p>
          <a:p>
            <a:pPr algn="just"/>
            <a:r>
              <a:rPr lang="en-IN" dirty="0"/>
              <a:t>            J. </a:t>
            </a:r>
            <a:r>
              <a:rPr lang="en-IN" dirty="0" err="1"/>
              <a:t>Margrate</a:t>
            </a:r>
            <a:r>
              <a:rPr lang="en-IN" dirty="0"/>
              <a:t> </a:t>
            </a:r>
            <a:r>
              <a:rPr lang="en-IN" dirty="0" err="1"/>
              <a:t>sneka</a:t>
            </a:r>
            <a:r>
              <a:rPr lang="en-IN" dirty="0"/>
              <a:t> </a:t>
            </a:r>
          </a:p>
          <a:p>
            <a:pPr algn="just"/>
            <a:r>
              <a:rPr lang="en-IN" dirty="0"/>
              <a:t>                    </a:t>
            </a:r>
          </a:p>
        </p:txBody>
      </p:sp>
      <p:sp>
        <p:nvSpPr>
          <p:cNvPr id="11" name="TextBox 10">
            <a:extLst>
              <a:ext uri="{FF2B5EF4-FFF2-40B4-BE49-F238E27FC236}">
                <a16:creationId xmlns:a16="http://schemas.microsoft.com/office/drawing/2014/main" id="{40D9424F-463C-016F-2247-E63DD5519D48}"/>
              </a:ext>
            </a:extLst>
          </p:cNvPr>
          <p:cNvSpPr txBox="1"/>
          <p:nvPr/>
        </p:nvSpPr>
        <p:spPr>
          <a:xfrm>
            <a:off x="1371599" y="2460985"/>
            <a:ext cx="3582783" cy="2585323"/>
          </a:xfrm>
          <a:prstGeom prst="rect">
            <a:avLst/>
          </a:prstGeom>
          <a:noFill/>
        </p:spPr>
        <p:txBody>
          <a:bodyPr wrap="square" rtlCol="0">
            <a:spAutoFit/>
          </a:bodyPr>
          <a:lstStyle/>
          <a:p>
            <a:r>
              <a:rPr lang="en-US" dirty="0"/>
              <a:t>future eclipse app is an exciting tool that allows users to easily find and track upcoming eclipses.</a:t>
            </a:r>
          </a:p>
          <a:p>
            <a:endParaRPr lang="en-US" dirty="0"/>
          </a:p>
          <a:p>
            <a:r>
              <a:rPr lang="en-US" dirty="0"/>
              <a:t>With this app, users can stay informed about the dates, times, and locations of future eclipses, enabling them to plan their viewing experiences in advance. </a:t>
            </a:r>
            <a:endParaRPr lang="en-IN" dirty="0"/>
          </a:p>
        </p:txBody>
      </p:sp>
    </p:spTree>
    <p:extLst>
      <p:ext uri="{BB962C8B-B14F-4D97-AF65-F5344CB8AC3E}">
        <p14:creationId xmlns:p14="http://schemas.microsoft.com/office/powerpoint/2010/main" val="164207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6837F5A0-5C22-30CB-B919-6807F63D4E1C}"/>
              </a:ext>
            </a:extLst>
          </p:cNvPr>
          <p:cNvSpPr/>
          <p:nvPr/>
        </p:nvSpPr>
        <p:spPr>
          <a:xfrm>
            <a:off x="7093039" y="590203"/>
            <a:ext cx="2237364" cy="2160000"/>
          </a:xfrm>
          <a:prstGeom prst="ellipse">
            <a:avLst/>
          </a:prstGeom>
          <a:gradFill flip="none" rotWithShape="1">
            <a:gsLst>
              <a:gs pos="96875">
                <a:srgbClr val="E28F7B"/>
              </a:gs>
              <a:gs pos="93750">
                <a:srgbClr val="E28F79"/>
              </a:gs>
              <a:gs pos="79875">
                <a:srgbClr val="F1C73D"/>
              </a:gs>
              <a:gs pos="3000">
                <a:srgbClr val="FFFF00"/>
              </a:gs>
              <a:gs pos="100000">
                <a:srgbClr val="DF8F6B"/>
              </a:gs>
              <a:gs pos="50000">
                <a:srgbClr val="DC8F59"/>
              </a:gs>
              <a:gs pos="54000">
                <a:srgbClr val="FFFF00"/>
              </a:gs>
              <a:gs pos="100000">
                <a:schemeClr val="accent5">
                  <a:lumMod val="60000"/>
                  <a:lumOff val="40000"/>
                </a:schemeClr>
              </a:gs>
            </a:gsLst>
            <a:path path="circle">
              <a:fillToRect l="50000" t="50000" r="50000" b="50000"/>
            </a:path>
            <a:tileRect/>
          </a:gradFill>
          <a:effectLst>
            <a:outerShdw blurRad="114300" dist="50800" dir="5400000" sx="119000" sy="119000" algn="ctr" rotWithShape="0">
              <a:srgbClr val="FFC000">
                <a:alpha val="0"/>
              </a:srgbClr>
            </a:outerShdw>
          </a:effectLst>
          <a:scene3d>
            <a:camera prst="orthographicFront"/>
            <a:lightRig rig="threePt" dir="t"/>
          </a:scene3d>
          <a:sp3d prstMaterial="translucentPowder">
            <a:bevelT w="965200" h="965200"/>
            <a:bevelB w="965200" h="9652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CE793F16-D9AE-1EC1-413B-49B239E2AA3A}"/>
              </a:ext>
            </a:extLst>
          </p:cNvPr>
          <p:cNvSpPr/>
          <p:nvPr/>
        </p:nvSpPr>
        <p:spPr>
          <a:xfrm>
            <a:off x="9726225" y="633219"/>
            <a:ext cx="2013626" cy="1960352"/>
          </a:xfrm>
          <a:prstGeom prst="ellipse">
            <a:avLst/>
          </a:prstGeom>
          <a:solidFill>
            <a:schemeClr val="bg1"/>
          </a:solidFill>
          <a:effectLst>
            <a:outerShdw blurRad="50800" dist="50800" dir="5400000" algn="ctr" rotWithShape="0">
              <a:schemeClr val="bg1"/>
            </a:outerShdw>
          </a:effectLst>
          <a:scene3d>
            <a:camera prst="orthographicFront"/>
            <a:lightRig rig="threePt" dir="t"/>
          </a:scene3d>
          <a:sp3d extrusionH="76200" prstMaterial="matte">
            <a:bevelT w="965200" h="965200"/>
            <a:bevelB w="965200" h="965200"/>
            <a:extrusionClr>
              <a:schemeClr val="bg1">
                <a:lumMod val="95000"/>
                <a:lumOff val="5000"/>
              </a:schemeClr>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28FC76CB-F63B-9DF4-0F1F-982030A3C826}"/>
              </a:ext>
            </a:extLst>
          </p:cNvPr>
          <p:cNvSpPr txBox="1"/>
          <p:nvPr/>
        </p:nvSpPr>
        <p:spPr>
          <a:xfrm>
            <a:off x="847899" y="590203"/>
            <a:ext cx="4563686" cy="4708981"/>
          </a:xfrm>
          <a:prstGeom prst="rect">
            <a:avLst/>
          </a:prstGeom>
          <a:noFill/>
        </p:spPr>
        <p:txBody>
          <a:bodyPr wrap="square" rtlCol="0">
            <a:spAutoFit/>
          </a:bodyPr>
          <a:lstStyle/>
          <a:p>
            <a:pPr algn="just"/>
            <a:endParaRPr lang="en-IN" sz="2800" dirty="0">
              <a:latin typeface="Algerian" panose="04020705040A02060702" pitchFamily="82" charset="0"/>
            </a:endParaRPr>
          </a:p>
          <a:p>
            <a:pPr algn="just"/>
            <a:endParaRPr lang="en-IN" sz="2800" dirty="0">
              <a:latin typeface="Algerian" panose="04020705040A02060702" pitchFamily="82" charset="0"/>
            </a:endParaRPr>
          </a:p>
          <a:p>
            <a:pPr algn="just"/>
            <a:r>
              <a:rPr lang="en-IN" sz="2800" dirty="0">
                <a:latin typeface="Algerian" panose="04020705040A02060702" pitchFamily="82" charset="0"/>
              </a:rPr>
              <a:t>Purpose of solution:</a:t>
            </a:r>
          </a:p>
          <a:p>
            <a:pPr algn="just"/>
            <a:r>
              <a:rPr lang="en-US" dirty="0"/>
              <a:t> </a:t>
            </a:r>
          </a:p>
          <a:p>
            <a:pPr algn="just"/>
            <a:r>
              <a:rPr lang="en-US" dirty="0"/>
              <a:t>      The solution we propose for content is to provide a wide range of informative and engaging materials related to eclipses.</a:t>
            </a:r>
          </a:p>
          <a:p>
            <a:pPr algn="just"/>
            <a:endParaRPr lang="en-US" dirty="0"/>
          </a:p>
          <a:p>
            <a:pPr algn="just"/>
            <a:r>
              <a:rPr lang="en-US" dirty="0"/>
              <a:t>      Our goal is to make learning about eclipses fun, accessible, and captivating for users of all ages and backgrounds. </a:t>
            </a:r>
          </a:p>
          <a:p>
            <a:pPr algn="just"/>
            <a:r>
              <a:rPr lang="en-US" dirty="0"/>
              <a:t>      </a:t>
            </a:r>
          </a:p>
          <a:p>
            <a:pPr algn="just"/>
            <a:r>
              <a:rPr lang="en-US" dirty="0"/>
              <a:t>       Get ready to dive into the fascinating world of celestial wonders with our content-rich app!</a:t>
            </a:r>
            <a:endParaRPr lang="en-IN" dirty="0"/>
          </a:p>
        </p:txBody>
      </p:sp>
      <p:sp>
        <p:nvSpPr>
          <p:cNvPr id="3" name="TextBox 2">
            <a:extLst>
              <a:ext uri="{FF2B5EF4-FFF2-40B4-BE49-F238E27FC236}">
                <a16:creationId xmlns:a16="http://schemas.microsoft.com/office/drawing/2014/main" id="{84C811D3-C61C-E8CC-8845-BE052A24B8CB}"/>
              </a:ext>
            </a:extLst>
          </p:cNvPr>
          <p:cNvSpPr txBox="1"/>
          <p:nvPr/>
        </p:nvSpPr>
        <p:spPr>
          <a:xfrm>
            <a:off x="1774765" y="1170723"/>
            <a:ext cx="4251962" cy="369332"/>
          </a:xfrm>
          <a:prstGeom prst="rect">
            <a:avLst/>
          </a:prstGeom>
          <a:noFill/>
        </p:spPr>
        <p:txBody>
          <a:bodyPr wrap="square" rtlCol="0">
            <a:spAutoFit/>
          </a:bodyPr>
          <a:lstStyle/>
          <a:p>
            <a:endParaRPr lang="en-IN" dirty="0"/>
          </a:p>
        </p:txBody>
      </p:sp>
      <p:pic>
        <p:nvPicPr>
          <p:cNvPr id="1026" name="Picture 2" descr="Super Blood Moon and Lunar Eclipse 2021: When to Watch - The New York Times">
            <a:extLst>
              <a:ext uri="{FF2B5EF4-FFF2-40B4-BE49-F238E27FC236}">
                <a16:creationId xmlns:a16="http://schemas.microsoft.com/office/drawing/2014/main" id="{870FE115-898D-3530-A3EE-640B445F5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614" y="3857107"/>
            <a:ext cx="4563686" cy="2593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07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11302 0.00162 L -0.44245 0.00162 " pathEditMode="relative" rAng="0" ptsTypes="AA">
                                      <p:cBhvr>
                                        <p:cTn id="6" dur="30000" fill="hold"/>
                                        <p:tgtEl>
                                          <p:spTgt spid="10"/>
                                        </p:tgtEl>
                                        <p:attrNameLst>
                                          <p:attrName>ppt_x</p:attrName>
                                          <p:attrName>ppt_y</p:attrName>
                                        </p:attrNameLst>
                                      </p:cBhvr>
                                      <p:rCtr x="-1647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1C3176-B258-F085-78DE-B437C96D3A54}"/>
              </a:ext>
            </a:extLst>
          </p:cNvPr>
          <p:cNvSpPr txBox="1"/>
          <p:nvPr/>
        </p:nvSpPr>
        <p:spPr>
          <a:xfrm>
            <a:off x="947760" y="2287024"/>
            <a:ext cx="6583459" cy="3139321"/>
          </a:xfrm>
          <a:prstGeom prst="rect">
            <a:avLst/>
          </a:prstGeom>
          <a:noFill/>
        </p:spPr>
        <p:txBody>
          <a:bodyPr wrap="square" rtlCol="0">
            <a:spAutoFit/>
          </a:bodyPr>
          <a:lstStyle/>
          <a:p>
            <a:endParaRPr lang="en-US" dirty="0"/>
          </a:p>
          <a:p>
            <a:endParaRPr lang="en-US" dirty="0"/>
          </a:p>
          <a:p>
            <a:r>
              <a:rPr lang="en-US" dirty="0"/>
              <a:t>The languages and frameworks allow us to build a user-friendly interface and integrate features like real-time eclipse data and community engagement. </a:t>
            </a:r>
          </a:p>
          <a:p>
            <a:endParaRPr lang="en-US" dirty="0"/>
          </a:p>
          <a:p>
            <a:r>
              <a:rPr lang="en-US" dirty="0"/>
              <a:t>We also </a:t>
            </a:r>
            <a:r>
              <a:rPr lang="en-US" dirty="0">
                <a:solidFill>
                  <a:srgbClr val="FFFF00"/>
                </a:solidFill>
              </a:rPr>
              <a:t>leveraged APIs and databases</a:t>
            </a:r>
            <a:r>
              <a:rPr lang="en-US" dirty="0"/>
              <a:t> to gather accurate information about upcoming eclipses. </a:t>
            </a:r>
          </a:p>
          <a:p>
            <a:endParaRPr lang="en-US" dirty="0"/>
          </a:p>
          <a:p>
            <a:r>
              <a:rPr lang="en-US" dirty="0"/>
              <a:t>The result is a seamless and informative app that helps users stay connected with the space and eclipse`</a:t>
            </a:r>
            <a:endParaRPr lang="en-IN" dirty="0"/>
          </a:p>
        </p:txBody>
      </p:sp>
      <p:sp>
        <p:nvSpPr>
          <p:cNvPr id="4" name="TextBox 3">
            <a:extLst>
              <a:ext uri="{FF2B5EF4-FFF2-40B4-BE49-F238E27FC236}">
                <a16:creationId xmlns:a16="http://schemas.microsoft.com/office/drawing/2014/main" id="{B55C38FB-023D-70C5-6BD7-4267A26784C8}"/>
              </a:ext>
            </a:extLst>
          </p:cNvPr>
          <p:cNvSpPr txBox="1"/>
          <p:nvPr/>
        </p:nvSpPr>
        <p:spPr>
          <a:xfrm>
            <a:off x="706581" y="1431655"/>
            <a:ext cx="5710844" cy="369332"/>
          </a:xfrm>
          <a:prstGeom prst="rect">
            <a:avLst/>
          </a:prstGeom>
          <a:noFill/>
        </p:spPr>
        <p:txBody>
          <a:bodyPr wrap="square" rtlCol="0">
            <a:spAutoFit/>
          </a:bodyPr>
          <a:lstStyle/>
          <a:p>
            <a:r>
              <a:rPr lang="en-IN" dirty="0">
                <a:latin typeface="Algerian" panose="04020705040A02060702" pitchFamily="82" charset="0"/>
              </a:rPr>
              <a:t>List of resources used to create these app</a:t>
            </a:r>
          </a:p>
        </p:txBody>
      </p:sp>
      <p:pic>
        <p:nvPicPr>
          <p:cNvPr id="6" name="Picture 5">
            <a:extLst>
              <a:ext uri="{FF2B5EF4-FFF2-40B4-BE49-F238E27FC236}">
                <a16:creationId xmlns:a16="http://schemas.microsoft.com/office/drawing/2014/main" id="{7A6005F4-4A79-3FFF-C99D-6097877D4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961" y="752819"/>
            <a:ext cx="4657677" cy="3415750"/>
          </a:xfrm>
          <a:prstGeom prst="rect">
            <a:avLst/>
          </a:prstGeom>
        </p:spPr>
      </p:pic>
    </p:spTree>
    <p:extLst>
      <p:ext uri="{BB962C8B-B14F-4D97-AF65-F5344CB8AC3E}">
        <p14:creationId xmlns:p14="http://schemas.microsoft.com/office/powerpoint/2010/main" val="306877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109999-70D2-69F7-88FA-E7E4F32BD4E6}"/>
              </a:ext>
            </a:extLst>
          </p:cNvPr>
          <p:cNvSpPr txBox="1"/>
          <p:nvPr/>
        </p:nvSpPr>
        <p:spPr>
          <a:xfrm>
            <a:off x="756457" y="1352815"/>
            <a:ext cx="8397932" cy="5355312"/>
          </a:xfrm>
          <a:prstGeom prst="rect">
            <a:avLst/>
          </a:prstGeom>
          <a:noFill/>
        </p:spPr>
        <p:txBody>
          <a:bodyPr wrap="square">
            <a:spAutoFit/>
          </a:bodyPr>
          <a:lstStyle/>
          <a:p>
            <a:r>
              <a:rPr lang="en-IN" dirty="0"/>
              <a:t>Technical Challenges: </a:t>
            </a:r>
          </a:p>
          <a:p>
            <a:r>
              <a:rPr lang="en-IN" dirty="0"/>
              <a:t>               Developing an app involves various technical aspects such as coding, debugging, and integrating different features. It's important to have a solid understanding of app development concepts to overcome these challenges.</a:t>
            </a:r>
          </a:p>
          <a:p>
            <a:endParaRPr lang="en-IN" dirty="0"/>
          </a:p>
          <a:p>
            <a:r>
              <a:rPr lang="en-IN" dirty="0"/>
              <a:t>Design and User Experience: </a:t>
            </a:r>
          </a:p>
          <a:p>
            <a:r>
              <a:rPr lang="en-IN" dirty="0"/>
              <a:t>           Creating an appealing and user-friendly interface can be challenging. It requires careful consideration of user experience, visual design, and usability testing to ensure the app meets user expectations.</a:t>
            </a:r>
          </a:p>
          <a:p>
            <a:endParaRPr lang="en-IN" dirty="0"/>
          </a:p>
          <a:p>
            <a:r>
              <a:rPr lang="en-IN" dirty="0"/>
              <a:t>Data Integration:</a:t>
            </a:r>
          </a:p>
          <a:p>
            <a:r>
              <a:rPr lang="en-IN" dirty="0"/>
              <a:t>        If your app relies on external data sources, integrating and updating the data can be a challenge. </a:t>
            </a:r>
          </a:p>
          <a:p>
            <a:r>
              <a:rPr lang="en-IN" dirty="0"/>
              <a:t>Testing and Bug Fixing: Ensuring the app functions smoothly on different devices and platforms requires thorough testing and bug fixing. </a:t>
            </a:r>
          </a:p>
          <a:p>
            <a:endParaRPr lang="en-IN" dirty="0"/>
          </a:p>
          <a:p>
            <a:r>
              <a:rPr lang="en-IN" dirty="0"/>
              <a:t>App Store Guidelines:</a:t>
            </a:r>
          </a:p>
          <a:p>
            <a:r>
              <a:rPr lang="en-IN" dirty="0"/>
              <a:t>          Submitting the app to app stores like Google Play Store or Apple App Store can present challenges. </a:t>
            </a:r>
          </a:p>
        </p:txBody>
      </p:sp>
      <p:sp>
        <p:nvSpPr>
          <p:cNvPr id="4" name="TextBox 3">
            <a:extLst>
              <a:ext uri="{FF2B5EF4-FFF2-40B4-BE49-F238E27FC236}">
                <a16:creationId xmlns:a16="http://schemas.microsoft.com/office/drawing/2014/main" id="{49DEC612-93AD-4D27-4B66-436B373221E5}"/>
              </a:ext>
            </a:extLst>
          </p:cNvPr>
          <p:cNvSpPr txBox="1"/>
          <p:nvPr/>
        </p:nvSpPr>
        <p:spPr>
          <a:xfrm>
            <a:off x="756457" y="548640"/>
            <a:ext cx="5577841" cy="369332"/>
          </a:xfrm>
          <a:prstGeom prst="rect">
            <a:avLst/>
          </a:prstGeom>
          <a:noFill/>
        </p:spPr>
        <p:txBody>
          <a:bodyPr wrap="square" rtlCol="0">
            <a:spAutoFit/>
          </a:bodyPr>
          <a:lstStyle/>
          <a:p>
            <a:r>
              <a:rPr lang="en-IN" dirty="0">
                <a:latin typeface="Algerian" panose="04020705040A02060702" pitchFamily="82" charset="0"/>
              </a:rPr>
              <a:t>Challenges experienced in app making</a:t>
            </a:r>
          </a:p>
        </p:txBody>
      </p:sp>
      <p:pic>
        <p:nvPicPr>
          <p:cNvPr id="6" name="Picture 5">
            <a:extLst>
              <a:ext uri="{FF2B5EF4-FFF2-40B4-BE49-F238E27FC236}">
                <a16:creationId xmlns:a16="http://schemas.microsoft.com/office/drawing/2014/main" id="{CBE4F0E8-AD81-FA94-2A46-8227A8117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4389" y="548640"/>
            <a:ext cx="2932316" cy="4389120"/>
          </a:xfrm>
          <a:prstGeom prst="rect">
            <a:avLst/>
          </a:prstGeom>
        </p:spPr>
      </p:pic>
    </p:spTree>
    <p:extLst>
      <p:ext uri="{BB962C8B-B14F-4D97-AF65-F5344CB8AC3E}">
        <p14:creationId xmlns:p14="http://schemas.microsoft.com/office/powerpoint/2010/main" val="421243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ED94E4-A11C-EC0C-D957-06FA81B1B127}"/>
              </a:ext>
            </a:extLst>
          </p:cNvPr>
          <p:cNvSpPr txBox="1"/>
          <p:nvPr/>
        </p:nvSpPr>
        <p:spPr>
          <a:xfrm>
            <a:off x="1654233" y="1404852"/>
            <a:ext cx="7491844" cy="3416320"/>
          </a:xfrm>
          <a:prstGeom prst="rect">
            <a:avLst/>
          </a:prstGeom>
          <a:noFill/>
        </p:spPr>
        <p:txBody>
          <a:bodyPr wrap="square">
            <a:spAutoFit/>
          </a:bodyPr>
          <a:lstStyle/>
          <a:p>
            <a:r>
              <a:rPr lang="en-IN" sz="2000" dirty="0">
                <a:latin typeface="Algerian" panose="04020705040A02060702" pitchFamily="82" charset="0"/>
              </a:rPr>
              <a:t>Here's a summary of what we learned:</a:t>
            </a:r>
          </a:p>
          <a:p>
            <a:endParaRPr lang="en-IN" dirty="0"/>
          </a:p>
          <a:p>
            <a:pPr marL="342900" indent="-342900">
              <a:buAutoNum type="arabicPeriod"/>
            </a:pPr>
            <a:r>
              <a:rPr lang="en-IN" dirty="0"/>
              <a:t>Challenges in creating a future eclipse app include data accuracy, user interface design, app performance, notifications and reminders, and accessibility.</a:t>
            </a:r>
          </a:p>
          <a:p>
            <a:pPr marL="342900" indent="-342900">
              <a:buAutoNum type="arabicPeriod"/>
            </a:pPr>
            <a:endParaRPr lang="en-IN" dirty="0"/>
          </a:p>
          <a:p>
            <a:pPr marL="342900" indent="-342900">
              <a:buAutoNum type="arabicPeriod"/>
            </a:pPr>
            <a:r>
              <a:rPr lang="en-IN" dirty="0"/>
              <a:t>If the app is not yet completed, potential issues could involve technical challenges, design and user experience, data integration, testing and bug fixing, and app store guidelines.</a:t>
            </a:r>
          </a:p>
          <a:p>
            <a:pPr marL="342900" indent="-342900">
              <a:buAutoNum type="arabicPeriod"/>
            </a:pPr>
            <a:endParaRPr lang="en-IN" dirty="0"/>
          </a:p>
          <a:p>
            <a:pPr marL="342900" indent="-342900">
              <a:buAutoNum type="arabicPeriod"/>
            </a:pPr>
            <a:r>
              <a:rPr lang="en-IN" dirty="0"/>
              <a:t>Remember, facing challenges is normal, and with patience and perseverance, we can overcome them!</a:t>
            </a:r>
          </a:p>
        </p:txBody>
      </p:sp>
      <p:pic>
        <p:nvPicPr>
          <p:cNvPr id="9" name="Picture 8">
            <a:extLst>
              <a:ext uri="{FF2B5EF4-FFF2-40B4-BE49-F238E27FC236}">
                <a16:creationId xmlns:a16="http://schemas.microsoft.com/office/drawing/2014/main" id="{A4352092-2483-FAB7-DE99-03E8E6ABC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8902" y="314755"/>
            <a:ext cx="3591098" cy="1781175"/>
          </a:xfrm>
          <a:prstGeom prst="rect">
            <a:avLst/>
          </a:prstGeom>
        </p:spPr>
      </p:pic>
    </p:spTree>
    <p:extLst>
      <p:ext uri="{BB962C8B-B14F-4D97-AF65-F5344CB8AC3E}">
        <p14:creationId xmlns:p14="http://schemas.microsoft.com/office/powerpoint/2010/main" val="121587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81398D-1127-0557-3BE3-A30398F2887D}"/>
              </a:ext>
            </a:extLst>
          </p:cNvPr>
          <p:cNvSpPr txBox="1"/>
          <p:nvPr/>
        </p:nvSpPr>
        <p:spPr>
          <a:xfrm>
            <a:off x="1020388" y="841955"/>
            <a:ext cx="6097384" cy="707886"/>
          </a:xfrm>
          <a:prstGeom prst="rect">
            <a:avLst/>
          </a:prstGeom>
          <a:noFill/>
        </p:spPr>
        <p:txBody>
          <a:bodyPr wrap="square">
            <a:spAutoFit/>
          </a:bodyPr>
          <a:lstStyle/>
          <a:p>
            <a:r>
              <a:rPr lang="en-IN" sz="2000" dirty="0">
                <a:latin typeface="Algerian" panose="04020705040A02060702" pitchFamily="82" charset="0"/>
              </a:rPr>
              <a:t>Here are a few more ideas for future improvements:</a:t>
            </a:r>
          </a:p>
        </p:txBody>
      </p:sp>
      <p:sp>
        <p:nvSpPr>
          <p:cNvPr id="4" name="TextBox 3">
            <a:extLst>
              <a:ext uri="{FF2B5EF4-FFF2-40B4-BE49-F238E27FC236}">
                <a16:creationId xmlns:a16="http://schemas.microsoft.com/office/drawing/2014/main" id="{FA65AE0C-0E54-0312-1909-0B8189F9F645}"/>
              </a:ext>
            </a:extLst>
          </p:cNvPr>
          <p:cNvSpPr txBox="1"/>
          <p:nvPr/>
        </p:nvSpPr>
        <p:spPr>
          <a:xfrm>
            <a:off x="1020388" y="1903614"/>
            <a:ext cx="7099069" cy="3139321"/>
          </a:xfrm>
          <a:prstGeom prst="rect">
            <a:avLst/>
          </a:prstGeom>
          <a:noFill/>
        </p:spPr>
        <p:txBody>
          <a:bodyPr wrap="square" rtlCol="0">
            <a:spAutoFit/>
          </a:bodyPr>
          <a:lstStyle/>
          <a:p>
            <a:endParaRPr lang="en-US" sz="2400" dirty="0"/>
          </a:p>
          <a:p>
            <a:r>
              <a:rPr lang="en-US" sz="2400" dirty="0"/>
              <a:t>1. Social Sharing Features: </a:t>
            </a:r>
          </a:p>
          <a:p>
            <a:r>
              <a:rPr lang="en-US" sz="2400" dirty="0"/>
              <a:t>2. Education and Learning Resources: </a:t>
            </a:r>
          </a:p>
          <a:p>
            <a:r>
              <a:rPr lang="en-US" sz="2400" dirty="0"/>
              <a:t>3. Community Events and Meetups: </a:t>
            </a:r>
          </a:p>
          <a:p>
            <a:r>
              <a:rPr lang="en-US" sz="2400" dirty="0"/>
              <a:t>4. Gamification Elements: </a:t>
            </a:r>
          </a:p>
          <a:p>
            <a:endParaRPr lang="en-US" dirty="0"/>
          </a:p>
          <a:p>
            <a:r>
              <a:rPr lang="en-US" dirty="0"/>
              <a:t> </a:t>
            </a:r>
            <a:r>
              <a:rPr lang="en-US" sz="2000" dirty="0"/>
              <a:t>Remember, these are just suggestions to fuel your creativity. The key is to listen to your users, gather feedback, and continuously iterate and improve the app based on their needs and preferences. </a:t>
            </a:r>
            <a:endParaRPr lang="en-IN" sz="2000" dirty="0"/>
          </a:p>
        </p:txBody>
      </p:sp>
      <p:pic>
        <p:nvPicPr>
          <p:cNvPr id="6" name="Picture 5">
            <a:extLst>
              <a:ext uri="{FF2B5EF4-FFF2-40B4-BE49-F238E27FC236}">
                <a16:creationId xmlns:a16="http://schemas.microsoft.com/office/drawing/2014/main" id="{ED05E2F3-2D50-FDF8-DA03-86142A3F7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255" y="988079"/>
            <a:ext cx="4813069" cy="2819149"/>
          </a:xfrm>
          <a:prstGeom prst="rect">
            <a:avLst/>
          </a:prstGeom>
        </p:spPr>
      </p:pic>
    </p:spTree>
    <p:extLst>
      <p:ext uri="{BB962C8B-B14F-4D97-AF65-F5344CB8AC3E}">
        <p14:creationId xmlns:p14="http://schemas.microsoft.com/office/powerpoint/2010/main" val="9205882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492</TotalTime>
  <Words>572</Words>
  <Application>Microsoft Office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Bodoni MT</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Bharathi</dc:creator>
  <cp:lastModifiedBy>Divya Bharathi</cp:lastModifiedBy>
  <cp:revision>3</cp:revision>
  <dcterms:created xsi:type="dcterms:W3CDTF">2023-10-07T07:09:56Z</dcterms:created>
  <dcterms:modified xsi:type="dcterms:W3CDTF">2023-10-08T07:16:58Z</dcterms:modified>
</cp:coreProperties>
</file>