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Poppins Semi-Bold" charset="1" panose="00000700000000000000"/>
      <p:regular r:id="rId15"/>
    </p:embeddedFont>
    <p:embeddedFont>
      <p:font typeface="Playfair Display Bold" charset="1" panose="000000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C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77604" y="1484702"/>
            <a:ext cx="7317595" cy="7317595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126" t="0" r="-1126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4069977" y="2166558"/>
            <a:ext cx="2216354" cy="1421136"/>
            <a:chOff x="0" y="0"/>
            <a:chExt cx="1267615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67614" cy="812800"/>
            </a:xfrm>
            <a:custGeom>
              <a:avLst/>
              <a:gdLst/>
              <a:ahLst/>
              <a:cxnLst/>
              <a:rect r="r" b="b" t="t" l="l"/>
              <a:pathLst>
                <a:path h="812800" w="1267614">
                  <a:moveTo>
                    <a:pt x="633807" y="0"/>
                  </a:moveTo>
                  <a:cubicBezTo>
                    <a:pt x="283765" y="0"/>
                    <a:pt x="0" y="181951"/>
                    <a:pt x="0" y="406400"/>
                  </a:cubicBezTo>
                  <a:cubicBezTo>
                    <a:pt x="0" y="630849"/>
                    <a:pt x="283765" y="812800"/>
                    <a:pt x="633807" y="812800"/>
                  </a:cubicBezTo>
                  <a:cubicBezTo>
                    <a:pt x="983849" y="812800"/>
                    <a:pt x="1267614" y="630849"/>
                    <a:pt x="1267614" y="406400"/>
                  </a:cubicBezTo>
                  <a:cubicBezTo>
                    <a:pt x="1267614" y="181951"/>
                    <a:pt x="983849" y="0"/>
                    <a:pt x="633807" y="0"/>
                  </a:cubicBezTo>
                  <a:close/>
                </a:path>
              </a:pathLst>
            </a:custGeom>
            <a:blipFill>
              <a:blip r:embed="rId2"/>
              <a:stretch>
                <a:fillRect l="-162558" t="-53541" r="0" b="-24691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7429876" y="927247"/>
            <a:ext cx="10068926" cy="241006"/>
            <a:chOff x="0" y="0"/>
            <a:chExt cx="13425235" cy="321342"/>
          </a:xfrm>
        </p:grpSpPr>
        <p:sp>
          <p:nvSpPr>
            <p:cNvPr name="AutoShape 7" id="7"/>
            <p:cNvSpPr/>
            <p:nvPr/>
          </p:nvSpPr>
          <p:spPr>
            <a:xfrm flipH="true">
              <a:off x="42" y="128062"/>
              <a:ext cx="8656308" cy="14418"/>
            </a:xfrm>
            <a:prstGeom prst="line">
              <a:avLst/>
            </a:prstGeom>
            <a:ln cap="flat" w="50800">
              <a:solidFill>
                <a:srgbClr val="1B1B1B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8" id="8"/>
            <p:cNvSpPr/>
            <p:nvPr/>
          </p:nvSpPr>
          <p:spPr>
            <a:xfrm>
              <a:off x="13105899" y="160671"/>
              <a:ext cx="319336" cy="0"/>
            </a:xfrm>
            <a:prstGeom prst="line">
              <a:avLst/>
            </a:prstGeom>
            <a:ln cap="flat" w="50800">
              <a:solidFill>
                <a:srgbClr val="1B1B1B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9" id="9"/>
            <p:cNvSpPr/>
            <p:nvPr/>
          </p:nvSpPr>
          <p:spPr>
            <a:xfrm flipV="true">
              <a:off x="13265258" y="0"/>
              <a:ext cx="0" cy="321342"/>
            </a:xfrm>
            <a:prstGeom prst="line">
              <a:avLst/>
            </a:prstGeom>
            <a:ln cap="flat" w="50800">
              <a:solidFill>
                <a:srgbClr val="1B1B1B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8355696" y="9137797"/>
            <a:ext cx="8077387" cy="241006"/>
            <a:chOff x="0" y="0"/>
            <a:chExt cx="10769849" cy="321342"/>
          </a:xfrm>
        </p:grpSpPr>
        <p:sp>
          <p:nvSpPr>
            <p:cNvPr name="AutoShape 11" id="11"/>
            <p:cNvSpPr/>
            <p:nvPr/>
          </p:nvSpPr>
          <p:spPr>
            <a:xfrm>
              <a:off x="2113529" y="167880"/>
              <a:ext cx="8656320" cy="0"/>
            </a:xfrm>
            <a:prstGeom prst="line">
              <a:avLst/>
            </a:prstGeom>
            <a:ln cap="flat" w="50800">
              <a:solidFill>
                <a:srgbClr val="1B1B1B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12" id="12"/>
            <p:cNvSpPr/>
            <p:nvPr/>
          </p:nvSpPr>
          <p:spPr>
            <a:xfrm>
              <a:off x="0" y="160671"/>
              <a:ext cx="319336" cy="0"/>
            </a:xfrm>
            <a:prstGeom prst="line">
              <a:avLst/>
            </a:prstGeom>
            <a:ln cap="flat" w="50800">
              <a:solidFill>
                <a:srgbClr val="1B1B1B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3" id="13"/>
            <p:cNvSpPr/>
            <p:nvPr/>
          </p:nvSpPr>
          <p:spPr>
            <a:xfrm flipV="true">
              <a:off x="159359" y="0"/>
              <a:ext cx="0" cy="321342"/>
            </a:xfrm>
            <a:prstGeom prst="line">
              <a:avLst/>
            </a:prstGeom>
            <a:ln cap="flat" w="50800">
              <a:solidFill>
                <a:srgbClr val="1B1B1B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3443955" y="2664163"/>
            <a:ext cx="3000574" cy="1959750"/>
          </a:xfrm>
          <a:custGeom>
            <a:avLst/>
            <a:gdLst/>
            <a:ahLst/>
            <a:cxnLst/>
            <a:rect r="r" b="b" t="t" l="l"/>
            <a:pathLst>
              <a:path h="1959750" w="3000574">
                <a:moveTo>
                  <a:pt x="0" y="0"/>
                </a:moveTo>
                <a:lnTo>
                  <a:pt x="3000574" y="0"/>
                </a:lnTo>
                <a:lnTo>
                  <a:pt x="3000574" y="1959750"/>
                </a:lnTo>
                <a:lnTo>
                  <a:pt x="0" y="19597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9938097" y="5067300"/>
            <a:ext cx="6402482" cy="2619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2"/>
              </a:lnSpc>
            </a:pPr>
            <a:r>
              <a:rPr lang="en-US" sz="2994" spc="-50">
                <a:solidFill>
                  <a:srgbClr val="1B1B1B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EVENT NAME :</a:t>
            </a:r>
          </a:p>
          <a:p>
            <a:pPr algn="just">
              <a:lnSpc>
                <a:spcPts val="4192"/>
              </a:lnSpc>
            </a:pPr>
            <a:r>
              <a:rPr lang="en-US" sz="2994" spc="-50">
                <a:solidFill>
                  <a:srgbClr val="1B1B1B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DATE :</a:t>
            </a:r>
          </a:p>
          <a:p>
            <a:pPr algn="just">
              <a:lnSpc>
                <a:spcPts val="4192"/>
              </a:lnSpc>
            </a:pPr>
            <a:r>
              <a:rPr lang="en-US" sz="2994" spc="-50">
                <a:solidFill>
                  <a:srgbClr val="1B1B1B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STORE CODE :</a:t>
            </a:r>
          </a:p>
          <a:p>
            <a:pPr algn="just">
              <a:lnSpc>
                <a:spcPts val="4192"/>
              </a:lnSpc>
            </a:pPr>
            <a:r>
              <a:rPr lang="en-US" sz="2994" spc="-50">
                <a:solidFill>
                  <a:srgbClr val="1B1B1B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STORE MANAGER CONTACT :</a:t>
            </a:r>
          </a:p>
          <a:p>
            <a:pPr algn="just" marL="0" indent="0" lvl="0">
              <a:lnSpc>
                <a:spcPts val="4192"/>
              </a:lnSpc>
              <a:spcBef>
                <a:spcPct val="0"/>
              </a:spcBef>
            </a:pPr>
            <a:r>
              <a:rPr lang="en-US" sz="2994" spc="-50">
                <a:solidFill>
                  <a:srgbClr val="1B1B1B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CEE NAME &amp; NUMBER: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138767" y="3259104"/>
            <a:ext cx="8001143" cy="1804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49"/>
              </a:lnSpc>
            </a:pPr>
            <a:r>
              <a:rPr lang="en-US" sz="14610" spc="-248">
                <a:solidFill>
                  <a:srgbClr val="1B1B1B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Tanishq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FEC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7442" y="708088"/>
            <a:ext cx="8671372" cy="8870824"/>
            <a:chOff x="0" y="0"/>
            <a:chExt cx="11561829" cy="11827765"/>
          </a:xfrm>
        </p:grpSpPr>
        <p:sp>
          <p:nvSpPr>
            <p:cNvPr name="AutoShape 3" id="3"/>
            <p:cNvSpPr/>
            <p:nvPr/>
          </p:nvSpPr>
          <p:spPr>
            <a:xfrm>
              <a:off x="1900430" y="11667094"/>
              <a:ext cx="8656320" cy="0"/>
            </a:xfrm>
            <a:prstGeom prst="line">
              <a:avLst/>
            </a:prstGeom>
            <a:ln cap="flat" w="50800">
              <a:solidFill>
                <a:srgbClr val="1B1B1B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4" id="4"/>
            <p:cNvSpPr/>
            <p:nvPr/>
          </p:nvSpPr>
          <p:spPr>
            <a:xfrm>
              <a:off x="0" y="11667094"/>
              <a:ext cx="319336" cy="0"/>
            </a:xfrm>
            <a:prstGeom prst="line">
              <a:avLst/>
            </a:prstGeom>
            <a:ln cap="flat" w="50800">
              <a:solidFill>
                <a:srgbClr val="1B1B1B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" id="5"/>
            <p:cNvSpPr/>
            <p:nvPr/>
          </p:nvSpPr>
          <p:spPr>
            <a:xfrm flipV="true">
              <a:off x="159359" y="11506423"/>
              <a:ext cx="0" cy="321342"/>
            </a:xfrm>
            <a:prstGeom prst="line">
              <a:avLst/>
            </a:prstGeom>
            <a:ln cap="flat" w="50800">
              <a:solidFill>
                <a:srgbClr val="1B1B1B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" id="6"/>
            <p:cNvSpPr/>
            <p:nvPr/>
          </p:nvSpPr>
          <p:spPr>
            <a:xfrm>
              <a:off x="2905509" y="160671"/>
              <a:ext cx="8656320" cy="0"/>
            </a:xfrm>
            <a:prstGeom prst="line">
              <a:avLst/>
            </a:prstGeom>
            <a:ln cap="flat" w="50800">
              <a:solidFill>
                <a:srgbClr val="1B1B1B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7" id="7"/>
            <p:cNvSpPr/>
            <p:nvPr/>
          </p:nvSpPr>
          <p:spPr>
            <a:xfrm>
              <a:off x="1005079" y="160671"/>
              <a:ext cx="319336" cy="0"/>
            </a:xfrm>
            <a:prstGeom prst="line">
              <a:avLst/>
            </a:prstGeom>
            <a:ln cap="flat" w="50800">
              <a:solidFill>
                <a:srgbClr val="1B1B1B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flipV="true">
              <a:off x="1164438" y="0"/>
              <a:ext cx="0" cy="321342"/>
            </a:xfrm>
            <a:prstGeom prst="line">
              <a:avLst/>
            </a:prstGeom>
            <a:ln cap="flat" w="50800">
              <a:solidFill>
                <a:srgbClr val="1B1B1B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10443975" y="0"/>
            <a:ext cx="7074035" cy="10287000"/>
            <a:chOff x="0" y="0"/>
            <a:chExt cx="812800" cy="118196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1181967"/>
            </a:xfrm>
            <a:custGeom>
              <a:avLst/>
              <a:gdLst/>
              <a:ahLst/>
              <a:cxnLst/>
              <a:rect r="r" b="b" t="t" l="l"/>
              <a:pathLst>
                <a:path h="1181967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181967"/>
                  </a:lnTo>
                  <a:lnTo>
                    <a:pt x="0" y="11819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1" id="11"/>
          <p:cNvGrpSpPr/>
          <p:nvPr/>
        </p:nvGrpSpPr>
        <p:grpSpPr>
          <a:xfrm rot="0">
            <a:off x="4036034" y="4745887"/>
            <a:ext cx="2658009" cy="4389780"/>
            <a:chOff x="0" y="0"/>
            <a:chExt cx="1019329" cy="168345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19329" cy="1683452"/>
            </a:xfrm>
            <a:custGeom>
              <a:avLst/>
              <a:gdLst/>
              <a:ahLst/>
              <a:cxnLst/>
              <a:rect r="r" b="b" t="t" l="l"/>
              <a:pathLst>
                <a:path h="1683452" w="1019329">
                  <a:moveTo>
                    <a:pt x="0" y="0"/>
                  </a:moveTo>
                  <a:lnTo>
                    <a:pt x="1019329" y="0"/>
                  </a:lnTo>
                  <a:lnTo>
                    <a:pt x="1019329" y="1683452"/>
                  </a:lnTo>
                  <a:lnTo>
                    <a:pt x="0" y="16834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6970268" y="4745887"/>
            <a:ext cx="2658009" cy="4389780"/>
            <a:chOff x="0" y="0"/>
            <a:chExt cx="1019329" cy="168345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19329" cy="1683452"/>
            </a:xfrm>
            <a:custGeom>
              <a:avLst/>
              <a:gdLst/>
              <a:ahLst/>
              <a:cxnLst/>
              <a:rect r="r" b="b" t="t" l="l"/>
              <a:pathLst>
                <a:path h="1683452" w="1019329">
                  <a:moveTo>
                    <a:pt x="0" y="0"/>
                  </a:moveTo>
                  <a:lnTo>
                    <a:pt x="1019329" y="0"/>
                  </a:lnTo>
                  <a:lnTo>
                    <a:pt x="1019329" y="1683452"/>
                  </a:lnTo>
                  <a:lnTo>
                    <a:pt x="0" y="16834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5" id="15"/>
          <p:cNvGrpSpPr/>
          <p:nvPr/>
        </p:nvGrpSpPr>
        <p:grpSpPr>
          <a:xfrm rot="0">
            <a:off x="1104891" y="4745887"/>
            <a:ext cx="2658009" cy="4389780"/>
            <a:chOff x="0" y="0"/>
            <a:chExt cx="1019329" cy="168345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19329" cy="1683452"/>
            </a:xfrm>
            <a:custGeom>
              <a:avLst/>
              <a:gdLst/>
              <a:ahLst/>
              <a:cxnLst/>
              <a:rect r="r" b="b" t="t" l="l"/>
              <a:pathLst>
                <a:path h="1683452" w="1019329">
                  <a:moveTo>
                    <a:pt x="0" y="0"/>
                  </a:moveTo>
                  <a:lnTo>
                    <a:pt x="1019329" y="0"/>
                  </a:lnTo>
                  <a:lnTo>
                    <a:pt x="1019329" y="1683452"/>
                  </a:lnTo>
                  <a:lnTo>
                    <a:pt x="0" y="16834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</p:spTree>
  </p:cSld>
  <p:clrMapOvr>
    <a:masterClrMapping/>
  </p:clrMapOvr>
  <p:transition spd="slow">
    <p:push dir="r"/>
  </p:transition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FEC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938163" y="708088"/>
            <a:ext cx="8671372" cy="8870824"/>
            <a:chOff x="0" y="0"/>
            <a:chExt cx="11561829" cy="11827765"/>
          </a:xfrm>
        </p:grpSpPr>
        <p:sp>
          <p:nvSpPr>
            <p:cNvPr name="AutoShape 3" id="3"/>
            <p:cNvSpPr/>
            <p:nvPr/>
          </p:nvSpPr>
          <p:spPr>
            <a:xfrm>
              <a:off x="1900430" y="11667094"/>
              <a:ext cx="8656320" cy="0"/>
            </a:xfrm>
            <a:prstGeom prst="line">
              <a:avLst/>
            </a:prstGeom>
            <a:ln cap="flat" w="50800">
              <a:solidFill>
                <a:srgbClr val="1B1B1B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4" id="4"/>
            <p:cNvSpPr/>
            <p:nvPr/>
          </p:nvSpPr>
          <p:spPr>
            <a:xfrm>
              <a:off x="0" y="11667094"/>
              <a:ext cx="319336" cy="0"/>
            </a:xfrm>
            <a:prstGeom prst="line">
              <a:avLst/>
            </a:prstGeom>
            <a:ln cap="flat" w="50800">
              <a:solidFill>
                <a:srgbClr val="1B1B1B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" id="5"/>
            <p:cNvSpPr/>
            <p:nvPr/>
          </p:nvSpPr>
          <p:spPr>
            <a:xfrm flipV="true">
              <a:off x="159359" y="11506423"/>
              <a:ext cx="0" cy="321342"/>
            </a:xfrm>
            <a:prstGeom prst="line">
              <a:avLst/>
            </a:prstGeom>
            <a:ln cap="flat" w="50800">
              <a:solidFill>
                <a:srgbClr val="1B1B1B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" id="6"/>
            <p:cNvSpPr/>
            <p:nvPr/>
          </p:nvSpPr>
          <p:spPr>
            <a:xfrm>
              <a:off x="2905509" y="160671"/>
              <a:ext cx="8656320" cy="0"/>
            </a:xfrm>
            <a:prstGeom prst="line">
              <a:avLst/>
            </a:prstGeom>
            <a:ln cap="flat" w="50800">
              <a:solidFill>
                <a:srgbClr val="1B1B1B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7" id="7"/>
            <p:cNvSpPr/>
            <p:nvPr/>
          </p:nvSpPr>
          <p:spPr>
            <a:xfrm>
              <a:off x="1005079" y="160671"/>
              <a:ext cx="319336" cy="0"/>
            </a:xfrm>
            <a:prstGeom prst="line">
              <a:avLst/>
            </a:prstGeom>
            <a:ln cap="flat" w="50800">
              <a:solidFill>
                <a:srgbClr val="1B1B1B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flipV="true">
              <a:off x="1164438" y="0"/>
              <a:ext cx="0" cy="321342"/>
            </a:xfrm>
            <a:prstGeom prst="line">
              <a:avLst/>
            </a:prstGeom>
            <a:ln cap="flat" w="50800">
              <a:solidFill>
                <a:srgbClr val="1B1B1B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5158535" y="1028700"/>
            <a:ext cx="3899813" cy="8229600"/>
            <a:chOff x="0" y="0"/>
            <a:chExt cx="545025" cy="115014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45025" cy="1150141"/>
            </a:xfrm>
            <a:custGeom>
              <a:avLst/>
              <a:gdLst/>
              <a:ahLst/>
              <a:cxnLst/>
              <a:rect r="r" b="b" t="t" l="l"/>
              <a:pathLst>
                <a:path h="1150141" w="545025">
                  <a:moveTo>
                    <a:pt x="0" y="0"/>
                  </a:moveTo>
                  <a:lnTo>
                    <a:pt x="545025" y="0"/>
                  </a:lnTo>
                  <a:lnTo>
                    <a:pt x="545025" y="1150141"/>
                  </a:lnTo>
                  <a:lnTo>
                    <a:pt x="0" y="115014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1" id="11"/>
          <p:cNvGrpSpPr/>
          <p:nvPr/>
        </p:nvGrpSpPr>
        <p:grpSpPr>
          <a:xfrm rot="0">
            <a:off x="597680" y="1028700"/>
            <a:ext cx="4349765" cy="5246370"/>
            <a:chOff x="0" y="0"/>
            <a:chExt cx="673892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73892" cy="812800"/>
            </a:xfrm>
            <a:custGeom>
              <a:avLst/>
              <a:gdLst/>
              <a:ahLst/>
              <a:cxnLst/>
              <a:rect r="r" b="b" t="t" l="l"/>
              <a:pathLst>
                <a:path h="812800" w="673892">
                  <a:moveTo>
                    <a:pt x="0" y="0"/>
                  </a:moveTo>
                  <a:lnTo>
                    <a:pt x="673892" y="0"/>
                  </a:lnTo>
                  <a:lnTo>
                    <a:pt x="6738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9378920" y="1028700"/>
            <a:ext cx="4349765" cy="5246370"/>
            <a:chOff x="0" y="0"/>
            <a:chExt cx="673892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73892" cy="812800"/>
            </a:xfrm>
            <a:custGeom>
              <a:avLst/>
              <a:gdLst/>
              <a:ahLst/>
              <a:cxnLst/>
              <a:rect r="r" b="b" t="t" l="l"/>
              <a:pathLst>
                <a:path h="812800" w="673892">
                  <a:moveTo>
                    <a:pt x="0" y="0"/>
                  </a:moveTo>
                  <a:lnTo>
                    <a:pt x="673892" y="0"/>
                  </a:lnTo>
                  <a:lnTo>
                    <a:pt x="6738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5" id="15"/>
          <p:cNvGrpSpPr/>
          <p:nvPr/>
        </p:nvGrpSpPr>
        <p:grpSpPr>
          <a:xfrm rot="0">
            <a:off x="13938235" y="1028700"/>
            <a:ext cx="3790772" cy="5246370"/>
            <a:chOff x="0" y="0"/>
            <a:chExt cx="58729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87290" cy="812800"/>
            </a:xfrm>
            <a:custGeom>
              <a:avLst/>
              <a:gdLst/>
              <a:ahLst/>
              <a:cxnLst/>
              <a:rect r="r" b="b" t="t" l="l"/>
              <a:pathLst>
                <a:path h="812800" w="587290">
                  <a:moveTo>
                    <a:pt x="0" y="0"/>
                  </a:moveTo>
                  <a:lnTo>
                    <a:pt x="587290" y="0"/>
                  </a:lnTo>
                  <a:lnTo>
                    <a:pt x="58729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7" id="17"/>
          <p:cNvGrpSpPr/>
          <p:nvPr/>
        </p:nvGrpSpPr>
        <p:grpSpPr>
          <a:xfrm rot="0">
            <a:off x="597680" y="6456825"/>
            <a:ext cx="2089858" cy="2801475"/>
            <a:chOff x="0" y="0"/>
            <a:chExt cx="323774" cy="43402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23774" cy="434022"/>
            </a:xfrm>
            <a:custGeom>
              <a:avLst/>
              <a:gdLst/>
              <a:ahLst/>
              <a:cxnLst/>
              <a:rect r="r" b="b" t="t" l="l"/>
              <a:pathLst>
                <a:path h="434022" w="323774">
                  <a:moveTo>
                    <a:pt x="0" y="0"/>
                  </a:moveTo>
                  <a:lnTo>
                    <a:pt x="323774" y="0"/>
                  </a:lnTo>
                  <a:lnTo>
                    <a:pt x="323774" y="434022"/>
                  </a:lnTo>
                  <a:lnTo>
                    <a:pt x="0" y="4340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9" id="19"/>
          <p:cNvGrpSpPr/>
          <p:nvPr/>
        </p:nvGrpSpPr>
        <p:grpSpPr>
          <a:xfrm rot="0">
            <a:off x="9378920" y="6456825"/>
            <a:ext cx="8350087" cy="2801475"/>
            <a:chOff x="0" y="0"/>
            <a:chExt cx="1293647" cy="43402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293647" cy="434022"/>
            </a:xfrm>
            <a:custGeom>
              <a:avLst/>
              <a:gdLst/>
              <a:ahLst/>
              <a:cxnLst/>
              <a:rect r="r" b="b" t="t" l="l"/>
              <a:pathLst>
                <a:path h="434022" w="1293647">
                  <a:moveTo>
                    <a:pt x="0" y="0"/>
                  </a:moveTo>
                  <a:lnTo>
                    <a:pt x="1293647" y="0"/>
                  </a:lnTo>
                  <a:lnTo>
                    <a:pt x="1293647" y="434022"/>
                  </a:lnTo>
                  <a:lnTo>
                    <a:pt x="0" y="4340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21" id="21"/>
          <p:cNvGrpSpPr/>
          <p:nvPr/>
        </p:nvGrpSpPr>
        <p:grpSpPr>
          <a:xfrm rot="0">
            <a:off x="2857587" y="6456825"/>
            <a:ext cx="2089858" cy="2801475"/>
            <a:chOff x="0" y="0"/>
            <a:chExt cx="323774" cy="43402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323774" cy="434022"/>
            </a:xfrm>
            <a:custGeom>
              <a:avLst/>
              <a:gdLst/>
              <a:ahLst/>
              <a:cxnLst/>
              <a:rect r="r" b="b" t="t" l="l"/>
              <a:pathLst>
                <a:path h="434022" w="323774">
                  <a:moveTo>
                    <a:pt x="0" y="0"/>
                  </a:moveTo>
                  <a:lnTo>
                    <a:pt x="323774" y="0"/>
                  </a:lnTo>
                  <a:lnTo>
                    <a:pt x="323774" y="434022"/>
                  </a:lnTo>
                  <a:lnTo>
                    <a:pt x="0" y="4340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FEC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1372" y="370311"/>
            <a:ext cx="7711272" cy="9546378"/>
            <a:chOff x="0" y="0"/>
            <a:chExt cx="1073505" cy="13289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73505" cy="1328974"/>
            </a:xfrm>
            <a:custGeom>
              <a:avLst/>
              <a:gdLst/>
              <a:ahLst/>
              <a:cxnLst/>
              <a:rect r="r" b="b" t="t" l="l"/>
              <a:pathLst>
                <a:path h="1328974" w="1073505">
                  <a:moveTo>
                    <a:pt x="0" y="0"/>
                  </a:moveTo>
                  <a:lnTo>
                    <a:pt x="1073505" y="0"/>
                  </a:lnTo>
                  <a:lnTo>
                    <a:pt x="1073505" y="1328974"/>
                  </a:lnTo>
                  <a:lnTo>
                    <a:pt x="0" y="13289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8501572" y="370311"/>
            <a:ext cx="9255575" cy="4773189"/>
            <a:chOff x="0" y="0"/>
            <a:chExt cx="1288491" cy="66448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88491" cy="664487"/>
            </a:xfrm>
            <a:custGeom>
              <a:avLst/>
              <a:gdLst/>
              <a:ahLst/>
              <a:cxnLst/>
              <a:rect r="r" b="b" t="t" l="l"/>
              <a:pathLst>
                <a:path h="664487" w="1288491">
                  <a:moveTo>
                    <a:pt x="0" y="0"/>
                  </a:moveTo>
                  <a:lnTo>
                    <a:pt x="1288491" y="0"/>
                  </a:lnTo>
                  <a:lnTo>
                    <a:pt x="1288491" y="664487"/>
                  </a:lnTo>
                  <a:lnTo>
                    <a:pt x="0" y="6644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8501572" y="5492214"/>
            <a:ext cx="2830039" cy="4424475"/>
            <a:chOff x="0" y="0"/>
            <a:chExt cx="393977" cy="61594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93977" cy="615942"/>
            </a:xfrm>
            <a:custGeom>
              <a:avLst/>
              <a:gdLst/>
              <a:ahLst/>
              <a:cxnLst/>
              <a:rect r="r" b="b" t="t" l="l"/>
              <a:pathLst>
                <a:path h="615942" w="393977">
                  <a:moveTo>
                    <a:pt x="0" y="0"/>
                  </a:moveTo>
                  <a:lnTo>
                    <a:pt x="393977" y="0"/>
                  </a:lnTo>
                  <a:lnTo>
                    <a:pt x="393977" y="615942"/>
                  </a:lnTo>
                  <a:lnTo>
                    <a:pt x="0" y="61594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11714340" y="5492214"/>
            <a:ext cx="2830039" cy="4424475"/>
            <a:chOff x="0" y="0"/>
            <a:chExt cx="393977" cy="61594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93977" cy="615942"/>
            </a:xfrm>
            <a:custGeom>
              <a:avLst/>
              <a:gdLst/>
              <a:ahLst/>
              <a:cxnLst/>
              <a:rect r="r" b="b" t="t" l="l"/>
              <a:pathLst>
                <a:path h="615942" w="393977">
                  <a:moveTo>
                    <a:pt x="0" y="0"/>
                  </a:moveTo>
                  <a:lnTo>
                    <a:pt x="393977" y="0"/>
                  </a:lnTo>
                  <a:lnTo>
                    <a:pt x="393977" y="615942"/>
                  </a:lnTo>
                  <a:lnTo>
                    <a:pt x="0" y="61594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14927108" y="5492214"/>
            <a:ext cx="2830039" cy="4424475"/>
            <a:chOff x="0" y="0"/>
            <a:chExt cx="393977" cy="61594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93977" cy="615942"/>
            </a:xfrm>
            <a:custGeom>
              <a:avLst/>
              <a:gdLst/>
              <a:ahLst/>
              <a:cxnLst/>
              <a:rect r="r" b="b" t="t" l="l"/>
              <a:pathLst>
                <a:path h="615942" w="393977">
                  <a:moveTo>
                    <a:pt x="0" y="0"/>
                  </a:moveTo>
                  <a:lnTo>
                    <a:pt x="393977" y="0"/>
                  </a:lnTo>
                  <a:lnTo>
                    <a:pt x="393977" y="615942"/>
                  </a:lnTo>
                  <a:lnTo>
                    <a:pt x="0" y="61594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FEC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984874" y="370311"/>
            <a:ext cx="4921754" cy="9546378"/>
            <a:chOff x="0" y="0"/>
            <a:chExt cx="685169" cy="13289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85169" cy="1328974"/>
            </a:xfrm>
            <a:custGeom>
              <a:avLst/>
              <a:gdLst/>
              <a:ahLst/>
              <a:cxnLst/>
              <a:rect r="r" b="b" t="t" l="l"/>
              <a:pathLst>
                <a:path h="1328974" w="685169">
                  <a:moveTo>
                    <a:pt x="0" y="0"/>
                  </a:moveTo>
                  <a:lnTo>
                    <a:pt x="685169" y="0"/>
                  </a:lnTo>
                  <a:lnTo>
                    <a:pt x="685169" y="1328974"/>
                  </a:lnTo>
                  <a:lnTo>
                    <a:pt x="0" y="13289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7654539" y="370311"/>
            <a:ext cx="4921754" cy="9546378"/>
            <a:chOff x="0" y="0"/>
            <a:chExt cx="685169" cy="132897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85169" cy="1328974"/>
            </a:xfrm>
            <a:custGeom>
              <a:avLst/>
              <a:gdLst/>
              <a:ahLst/>
              <a:cxnLst/>
              <a:rect r="r" b="b" t="t" l="l"/>
              <a:pathLst>
                <a:path h="1328974" w="685169">
                  <a:moveTo>
                    <a:pt x="0" y="0"/>
                  </a:moveTo>
                  <a:lnTo>
                    <a:pt x="685169" y="0"/>
                  </a:lnTo>
                  <a:lnTo>
                    <a:pt x="685169" y="1328974"/>
                  </a:lnTo>
                  <a:lnTo>
                    <a:pt x="0" y="13289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431188" y="370311"/>
            <a:ext cx="6814770" cy="4614020"/>
            <a:chOff x="0" y="0"/>
            <a:chExt cx="948701" cy="64232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48701" cy="642329"/>
            </a:xfrm>
            <a:custGeom>
              <a:avLst/>
              <a:gdLst/>
              <a:ahLst/>
              <a:cxnLst/>
              <a:rect r="r" b="b" t="t" l="l"/>
              <a:pathLst>
                <a:path h="642329" w="948701">
                  <a:moveTo>
                    <a:pt x="0" y="0"/>
                  </a:moveTo>
                  <a:lnTo>
                    <a:pt x="948701" y="0"/>
                  </a:lnTo>
                  <a:lnTo>
                    <a:pt x="948701" y="642329"/>
                  </a:lnTo>
                  <a:lnTo>
                    <a:pt x="0" y="64232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431188" y="5302669"/>
            <a:ext cx="6814770" cy="4614020"/>
            <a:chOff x="0" y="0"/>
            <a:chExt cx="948701" cy="64232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48701" cy="642329"/>
            </a:xfrm>
            <a:custGeom>
              <a:avLst/>
              <a:gdLst/>
              <a:ahLst/>
              <a:cxnLst/>
              <a:rect r="r" b="b" t="t" l="l"/>
              <a:pathLst>
                <a:path h="642329" w="948701">
                  <a:moveTo>
                    <a:pt x="0" y="0"/>
                  </a:moveTo>
                  <a:lnTo>
                    <a:pt x="948701" y="0"/>
                  </a:lnTo>
                  <a:lnTo>
                    <a:pt x="948701" y="642329"/>
                  </a:lnTo>
                  <a:lnTo>
                    <a:pt x="0" y="64232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FEC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1372" y="370311"/>
            <a:ext cx="3800889" cy="9546378"/>
            <a:chOff x="0" y="0"/>
            <a:chExt cx="529131" cy="13289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9131" cy="1328974"/>
            </a:xfrm>
            <a:custGeom>
              <a:avLst/>
              <a:gdLst/>
              <a:ahLst/>
              <a:cxnLst/>
              <a:rect r="r" b="b" t="t" l="l"/>
              <a:pathLst>
                <a:path h="1328974" w="529131">
                  <a:moveTo>
                    <a:pt x="0" y="0"/>
                  </a:moveTo>
                  <a:lnTo>
                    <a:pt x="529131" y="0"/>
                  </a:lnTo>
                  <a:lnTo>
                    <a:pt x="529131" y="1328974"/>
                  </a:lnTo>
                  <a:lnTo>
                    <a:pt x="0" y="13289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4466301" y="370311"/>
            <a:ext cx="3800889" cy="9546378"/>
            <a:chOff x="0" y="0"/>
            <a:chExt cx="529131" cy="132897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29131" cy="1328974"/>
            </a:xfrm>
            <a:custGeom>
              <a:avLst/>
              <a:gdLst/>
              <a:ahLst/>
              <a:cxnLst/>
              <a:rect r="r" b="b" t="t" l="l"/>
              <a:pathLst>
                <a:path h="1328974" w="529131">
                  <a:moveTo>
                    <a:pt x="0" y="0"/>
                  </a:moveTo>
                  <a:lnTo>
                    <a:pt x="529131" y="0"/>
                  </a:lnTo>
                  <a:lnTo>
                    <a:pt x="529131" y="1328974"/>
                  </a:lnTo>
                  <a:lnTo>
                    <a:pt x="0" y="13289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8551231" y="370311"/>
            <a:ext cx="9255765" cy="9546378"/>
            <a:chOff x="0" y="0"/>
            <a:chExt cx="1288517" cy="132897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8517" cy="1328974"/>
            </a:xfrm>
            <a:custGeom>
              <a:avLst/>
              <a:gdLst/>
              <a:ahLst/>
              <a:cxnLst/>
              <a:rect r="r" b="b" t="t" l="l"/>
              <a:pathLst>
                <a:path h="1328974" w="1288517">
                  <a:moveTo>
                    <a:pt x="0" y="0"/>
                  </a:moveTo>
                  <a:lnTo>
                    <a:pt x="1288517" y="0"/>
                  </a:lnTo>
                  <a:lnTo>
                    <a:pt x="1288517" y="1328974"/>
                  </a:lnTo>
                  <a:lnTo>
                    <a:pt x="0" y="13289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FEC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239841" y="624617"/>
            <a:ext cx="5441226" cy="9037766"/>
            <a:chOff x="0" y="0"/>
            <a:chExt cx="745776" cy="12387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5776" cy="1238719"/>
            </a:xfrm>
            <a:custGeom>
              <a:avLst/>
              <a:gdLst/>
              <a:ahLst/>
              <a:cxnLst/>
              <a:rect r="r" b="b" t="t" l="l"/>
              <a:pathLst>
                <a:path h="1238719" w="745776">
                  <a:moveTo>
                    <a:pt x="0" y="0"/>
                  </a:moveTo>
                  <a:lnTo>
                    <a:pt x="745776" y="0"/>
                  </a:lnTo>
                  <a:lnTo>
                    <a:pt x="745776" y="1238719"/>
                  </a:lnTo>
                  <a:lnTo>
                    <a:pt x="0" y="12387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6423387" y="624617"/>
            <a:ext cx="5441226" cy="9037766"/>
            <a:chOff x="0" y="0"/>
            <a:chExt cx="745776" cy="12387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5776" cy="1238719"/>
            </a:xfrm>
            <a:custGeom>
              <a:avLst/>
              <a:gdLst/>
              <a:ahLst/>
              <a:cxnLst/>
              <a:rect r="r" b="b" t="t" l="l"/>
              <a:pathLst>
                <a:path h="1238719" w="745776">
                  <a:moveTo>
                    <a:pt x="0" y="0"/>
                  </a:moveTo>
                  <a:lnTo>
                    <a:pt x="745776" y="0"/>
                  </a:lnTo>
                  <a:lnTo>
                    <a:pt x="745776" y="1238719"/>
                  </a:lnTo>
                  <a:lnTo>
                    <a:pt x="0" y="12387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606934" y="624617"/>
            <a:ext cx="5441226" cy="9037766"/>
            <a:chOff x="0" y="0"/>
            <a:chExt cx="745776" cy="12387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5776" cy="1238719"/>
            </a:xfrm>
            <a:custGeom>
              <a:avLst/>
              <a:gdLst/>
              <a:ahLst/>
              <a:cxnLst/>
              <a:rect r="r" b="b" t="t" l="l"/>
              <a:pathLst>
                <a:path h="1238719" w="745776">
                  <a:moveTo>
                    <a:pt x="0" y="0"/>
                  </a:moveTo>
                  <a:lnTo>
                    <a:pt x="745776" y="0"/>
                  </a:lnTo>
                  <a:lnTo>
                    <a:pt x="745776" y="1238719"/>
                  </a:lnTo>
                  <a:lnTo>
                    <a:pt x="0" y="12387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</p:spTree>
  </p:cSld>
  <p:clrMapOvr>
    <a:masterClrMapping/>
  </p:clrMapOvr>
  <p:transition spd="fast">
    <p:push dir="l"/>
  </p:transition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FEC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06934" y="624617"/>
            <a:ext cx="17074133" cy="9037766"/>
            <a:chOff x="0" y="0"/>
            <a:chExt cx="2340185" cy="12387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40185" cy="1238719"/>
            </a:xfrm>
            <a:custGeom>
              <a:avLst/>
              <a:gdLst/>
              <a:ahLst/>
              <a:cxnLst/>
              <a:rect r="r" b="b" t="t" l="l"/>
              <a:pathLst>
                <a:path h="1238719" w="2340185">
                  <a:moveTo>
                    <a:pt x="0" y="0"/>
                  </a:moveTo>
                  <a:lnTo>
                    <a:pt x="2340185" y="0"/>
                  </a:lnTo>
                  <a:lnTo>
                    <a:pt x="2340185" y="1238719"/>
                  </a:lnTo>
                  <a:lnTo>
                    <a:pt x="0" y="12387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FEC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06934" y="624617"/>
            <a:ext cx="4028439" cy="9037766"/>
            <a:chOff x="0" y="0"/>
            <a:chExt cx="552139" cy="12387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52139" cy="1238719"/>
            </a:xfrm>
            <a:custGeom>
              <a:avLst/>
              <a:gdLst/>
              <a:ahLst/>
              <a:cxnLst/>
              <a:rect r="r" b="b" t="t" l="l"/>
              <a:pathLst>
                <a:path h="1238719" w="552139">
                  <a:moveTo>
                    <a:pt x="0" y="0"/>
                  </a:moveTo>
                  <a:lnTo>
                    <a:pt x="552139" y="0"/>
                  </a:lnTo>
                  <a:lnTo>
                    <a:pt x="552139" y="1238719"/>
                  </a:lnTo>
                  <a:lnTo>
                    <a:pt x="0" y="12387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5046828" y="624617"/>
            <a:ext cx="4028439" cy="9037766"/>
            <a:chOff x="0" y="0"/>
            <a:chExt cx="552139" cy="12387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52139" cy="1238719"/>
            </a:xfrm>
            <a:custGeom>
              <a:avLst/>
              <a:gdLst/>
              <a:ahLst/>
              <a:cxnLst/>
              <a:rect r="r" b="b" t="t" l="l"/>
              <a:pathLst>
                <a:path h="1238719" w="552139">
                  <a:moveTo>
                    <a:pt x="0" y="0"/>
                  </a:moveTo>
                  <a:lnTo>
                    <a:pt x="552139" y="0"/>
                  </a:lnTo>
                  <a:lnTo>
                    <a:pt x="552139" y="1238719"/>
                  </a:lnTo>
                  <a:lnTo>
                    <a:pt x="0" y="12387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9486722" y="624617"/>
            <a:ext cx="4028439" cy="9037766"/>
            <a:chOff x="0" y="0"/>
            <a:chExt cx="552139" cy="12387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52139" cy="1238719"/>
            </a:xfrm>
            <a:custGeom>
              <a:avLst/>
              <a:gdLst/>
              <a:ahLst/>
              <a:cxnLst/>
              <a:rect r="r" b="b" t="t" l="l"/>
              <a:pathLst>
                <a:path h="1238719" w="552139">
                  <a:moveTo>
                    <a:pt x="0" y="0"/>
                  </a:moveTo>
                  <a:lnTo>
                    <a:pt x="552139" y="0"/>
                  </a:lnTo>
                  <a:lnTo>
                    <a:pt x="552139" y="1238719"/>
                  </a:lnTo>
                  <a:lnTo>
                    <a:pt x="0" y="12387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13926617" y="624617"/>
            <a:ext cx="4028439" cy="9037766"/>
            <a:chOff x="0" y="0"/>
            <a:chExt cx="552139" cy="12387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52139" cy="1238719"/>
            </a:xfrm>
            <a:custGeom>
              <a:avLst/>
              <a:gdLst/>
              <a:ahLst/>
              <a:cxnLst/>
              <a:rect r="r" b="b" t="t" l="l"/>
              <a:pathLst>
                <a:path h="1238719" w="552139">
                  <a:moveTo>
                    <a:pt x="0" y="0"/>
                  </a:moveTo>
                  <a:lnTo>
                    <a:pt x="552139" y="0"/>
                  </a:lnTo>
                  <a:lnTo>
                    <a:pt x="552139" y="1238719"/>
                  </a:lnTo>
                  <a:lnTo>
                    <a:pt x="0" y="12387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DAGNJM4SRus</dc:identifier>
  <dcterms:modified xsi:type="dcterms:W3CDTF">2011-08-01T06:04:30Z</dcterms:modified>
  <cp:revision>1</cp:revision>
  <dc:title>Event Image repository </dc:title>
</cp:coreProperties>
</file>