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96" r:id="rId6"/>
    <p:sldId id="442" r:id="rId7"/>
    <p:sldId id="443" r:id="rId8"/>
    <p:sldId id="444" r:id="rId9"/>
    <p:sldId id="430" r:id="rId10"/>
    <p:sldId id="431" r:id="rId11"/>
    <p:sldId id="433" r:id="rId12"/>
    <p:sldId id="432" r:id="rId13"/>
    <p:sldId id="434" r:id="rId14"/>
    <p:sldId id="438" r:id="rId15"/>
    <p:sldId id="439" r:id="rId16"/>
    <p:sldId id="440" r:id="rId17"/>
    <p:sldId id="441" r:id="rId18"/>
    <p:sldId id="437" r:id="rId19"/>
    <p:sldId id="429" r:id="rId20"/>
    <p:sldId id="315" r:id="rId21"/>
    <p:sldId id="31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UDATHESH GP" initials="RG" lastIdx="1" clrIdx="0">
    <p:extLst>
      <p:ext uri="{19B8F6BF-5375-455C-9EA6-DF929625EA0E}">
        <p15:presenceInfo xmlns:p15="http://schemas.microsoft.com/office/powerpoint/2012/main" userId="a74d4e0bcc64dd72" providerId="Windows Live"/>
      </p:ext>
    </p:extLst>
  </p:cmAuthor>
  <p:cmAuthor id="2" name="Raghudathesh G P [MAHE-MSOIS]" initials="RGP[" lastIdx="1" clrIdx="1">
    <p:extLst>
      <p:ext uri="{19B8F6BF-5375-455C-9EA6-DF929625EA0E}">
        <p15:presenceInfo xmlns:p15="http://schemas.microsoft.com/office/powerpoint/2012/main" userId="Raghudathesh G P [MAHE-MSOIS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702" autoAdjust="0"/>
    <p:restoredTop sz="87225" autoAdjust="0"/>
  </p:normalViewPr>
  <p:slideViewPr>
    <p:cSldViewPr>
      <p:cViewPr varScale="1">
        <p:scale>
          <a:sx n="68" d="100"/>
          <a:sy n="68" d="100"/>
        </p:scale>
        <p:origin x="122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05AF6-C55D-4B29-88D9-0C48D54F3BEF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9E24-26C9-4028-974C-D1109146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endPara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6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3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2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572250"/>
            <a:ext cx="914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dirty="0"/>
              <a:t>Manipal School</a:t>
            </a:r>
            <a:r>
              <a:rPr lang="en-US" sz="1200" baseline="0" dirty="0"/>
              <a:t> of</a:t>
            </a:r>
            <a:r>
              <a:rPr lang="en-US" sz="1200" dirty="0"/>
              <a:t> Information Sciences, MAHE, Manipal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 descr="A picture containing drawing, food, table&#10;&#10;Description automatically generated">
            <a:extLst>
              <a:ext uri="{FF2B5EF4-FFF2-40B4-BE49-F238E27FC236}">
                <a16:creationId xmlns:a16="http://schemas.microsoft.com/office/drawing/2014/main" id="{383AD160-C921-418A-A434-8575746F34D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15789"/>
            <a:ext cx="595661" cy="6619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1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0" y="6583365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900" b="1" i="1"/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572250"/>
            <a:ext cx="91440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/>
              <a:t>Manipal School</a:t>
            </a:r>
            <a:r>
              <a:rPr lang="en-US" sz="900" baseline="0" dirty="0"/>
              <a:t> of</a:t>
            </a:r>
            <a:r>
              <a:rPr lang="en-US" sz="900" dirty="0"/>
              <a:t> Information Sciences, MAHE, Manipal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 descr="A picture containing drawing, food, table&#10;&#10;Description automatically generated">
            <a:extLst>
              <a:ext uri="{FF2B5EF4-FFF2-40B4-BE49-F238E27FC236}">
                <a16:creationId xmlns:a16="http://schemas.microsoft.com/office/drawing/2014/main" id="{383AD160-C921-418A-A434-8575746F34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" y="15789"/>
            <a:ext cx="595661" cy="6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cliffc@sunburst-design.com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838201"/>
            <a:ext cx="8915400" cy="106680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DESIGN[RTL] AND PHYSICAL DESIGN OF ASYNCHRONOUS FIFO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52449" y="224135"/>
            <a:ext cx="3791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PRESENTATION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5D8DCD4-2622-4F79-81B1-3DBD7577B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67848"/>
              </p:ext>
            </p:extLst>
          </p:nvPr>
        </p:nvGraphicFramePr>
        <p:xfrm>
          <a:off x="1752600" y="4242341"/>
          <a:ext cx="5334000" cy="212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1380586753"/>
                    </a:ext>
                  </a:extLst>
                </a:gridCol>
              </a:tblGrid>
              <a:tr h="3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 the guidance of</a:t>
                      </a:r>
                      <a:r>
                        <a:rPr lang="en-US" sz="2000" b="1" kern="1200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</a:t>
                      </a:r>
                      <a:endParaRPr lang="en-IN" sz="2000" b="1" kern="1200" dirty="0">
                        <a:solidFill>
                          <a:srgbClr val="993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10741"/>
                  </a:ext>
                </a:extLst>
              </a:tr>
              <a:tr h="318205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dirty="0" err="1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Dr.</a:t>
                      </a:r>
                      <a:r>
                        <a:rPr lang="en-IN" sz="2000" b="1" kern="1200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Madhushankara 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3874261"/>
                  </a:ext>
                </a:extLst>
              </a:tr>
              <a:tr h="318205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Associate Professor</a:t>
                      </a:r>
                      <a:endParaRPr lang="en-IN" sz="2000" kern="1200" dirty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773260"/>
                  </a:ext>
                </a:extLst>
              </a:tr>
              <a:tr h="4678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Manipal School of Information Sciences</a:t>
                      </a:r>
                      <a:endParaRPr lang="en-IN" sz="2000" dirty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670231"/>
                  </a:ext>
                </a:extLst>
              </a:tr>
              <a:tr h="467870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kern="12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MAHE, Manipal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394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6E8C0B0-3A92-C64D-8506-BEBA1198E94F}"/>
              </a:ext>
            </a:extLst>
          </p:cNvPr>
          <p:cNvSpPr txBox="1"/>
          <p:nvPr/>
        </p:nvSpPr>
        <p:spPr>
          <a:xfrm>
            <a:off x="4337628" y="2005161"/>
            <a:ext cx="1193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endParaRPr lang="en-US" sz="1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7AA9F-628C-A58D-1BB9-455E17C06DF8}"/>
              </a:ext>
            </a:extLst>
          </p:cNvPr>
          <p:cNvSpPr txBox="1"/>
          <p:nvPr/>
        </p:nvSpPr>
        <p:spPr>
          <a:xfrm>
            <a:off x="2514600" y="3779810"/>
            <a:ext cx="857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 of Engineering ME [VLSI Design]</a:t>
            </a:r>
            <a:endParaRPr lang="en-US" sz="1800" dirty="0">
              <a:solidFill>
                <a:schemeClr val="accent4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3A6C3-362B-08B5-5791-5354544F1356}"/>
              </a:ext>
            </a:extLst>
          </p:cNvPr>
          <p:cNvSpPr txBox="1"/>
          <p:nvPr/>
        </p:nvSpPr>
        <p:spPr>
          <a:xfrm>
            <a:off x="2630814" y="2491477"/>
            <a:ext cx="46343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Nagaraj M S                 221038034</a:t>
            </a:r>
            <a:endParaRPr lang="en-US" sz="18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Sireesh</a:t>
            </a:r>
            <a:r>
              <a:rPr lang="en-US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J                    221038035</a:t>
            </a:r>
          </a:p>
          <a:p>
            <a:endParaRPr lang="en-US" sz="18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</a:t>
            </a:r>
            <a:r>
              <a:rPr lang="en-IN" sz="2000" dirty="0"/>
              <a:t>        </a:t>
            </a:r>
            <a:r>
              <a:rPr lang="en-IN" sz="24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VL-09</a:t>
            </a:r>
            <a:endParaRPr lang="en-IN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3E0F2-3770-583D-1419-CF8AC1B41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F2269A-C656-F9A4-3407-53C3EDE3E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8519" r="31667" b="5556"/>
          <a:stretch/>
        </p:blipFill>
        <p:spPr>
          <a:xfrm>
            <a:off x="800100" y="1524000"/>
            <a:ext cx="7543800" cy="457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577AE0-8D50-4DED-854F-DA78BEBBC5E7}"/>
              </a:ext>
            </a:extLst>
          </p:cNvPr>
          <p:cNvSpPr txBox="1"/>
          <p:nvPr/>
        </p:nvSpPr>
        <p:spPr>
          <a:xfrm>
            <a:off x="2625089" y="914400"/>
            <a:ext cx="389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Tree Debugger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5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ED540-A5A4-5A66-2169-1A0D0FD84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F3C42-4184-B6EE-8B36-D14217412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t="20371" r="31667" b="5556"/>
          <a:stretch/>
        </p:blipFill>
        <p:spPr>
          <a:xfrm>
            <a:off x="1028700" y="1524000"/>
            <a:ext cx="708660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A9BB7-D28E-A717-6CA0-EEBF005160C5}"/>
              </a:ext>
            </a:extLst>
          </p:cNvPr>
          <p:cNvSpPr txBox="1"/>
          <p:nvPr/>
        </p:nvSpPr>
        <p:spPr>
          <a:xfrm>
            <a:off x="2625089" y="914400"/>
            <a:ext cx="389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4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EC4BA-2686-AA28-DA3A-60C4717B50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BE7EAD-F743-2F66-261F-A2E03466B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5" t="11481" r="8302" b="5556"/>
          <a:stretch/>
        </p:blipFill>
        <p:spPr>
          <a:xfrm>
            <a:off x="685800" y="1295400"/>
            <a:ext cx="7772400" cy="495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B13B0-84BF-AC33-DDDC-E2B74B8AAE4A}"/>
              </a:ext>
            </a:extLst>
          </p:cNvPr>
          <p:cNvSpPr txBox="1"/>
          <p:nvPr/>
        </p:nvSpPr>
        <p:spPr>
          <a:xfrm>
            <a:off x="2625089" y="833735"/>
            <a:ext cx="469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design After Optimization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8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8870F-A1E3-7575-E994-42028ACFC1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14F7A064-ED33-E40D-791A-45127C2C4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79" b="50909"/>
          <a:stretch/>
        </p:blipFill>
        <p:spPr>
          <a:xfrm>
            <a:off x="0" y="1447800"/>
            <a:ext cx="9169400" cy="46884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03AED1-488C-505E-5799-4B99F7F8C56C}"/>
              </a:ext>
            </a:extLst>
          </p:cNvPr>
          <p:cNvSpPr txBox="1"/>
          <p:nvPr/>
        </p:nvSpPr>
        <p:spPr>
          <a:xfrm>
            <a:off x="2625089" y="833735"/>
            <a:ext cx="453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DRC and Connectivity report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3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F806A-8CBB-F778-AC6A-482181F9D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A picture containing screenshot, text, software, multimedia software&#10;&#10;Description automatically generated">
            <a:extLst>
              <a:ext uri="{FF2B5EF4-FFF2-40B4-BE49-F238E27FC236}">
                <a16:creationId xmlns:a16="http://schemas.microsoft.com/office/drawing/2014/main" id="{492440E6-B842-04B0-D56E-374E803DF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0371" r="29166" b="7037"/>
          <a:stretch/>
        </p:blipFill>
        <p:spPr>
          <a:xfrm>
            <a:off x="121356" y="1371600"/>
            <a:ext cx="8610600" cy="434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205429-329E-E0C2-08BE-3E3D7E10F4A7}"/>
              </a:ext>
            </a:extLst>
          </p:cNvPr>
          <p:cNvSpPr txBox="1"/>
          <p:nvPr/>
        </p:nvSpPr>
        <p:spPr>
          <a:xfrm>
            <a:off x="2625089" y="833735"/>
            <a:ext cx="453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Map for Hold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9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F806A-8CBB-F778-AC6A-482181F9D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 descr="A picture containing screenshot, text, multimedia software, software&#10;&#10;Description automatically generated">
            <a:extLst>
              <a:ext uri="{FF2B5EF4-FFF2-40B4-BE49-F238E27FC236}">
                <a16:creationId xmlns:a16="http://schemas.microsoft.com/office/drawing/2014/main" id="{BE380A43-6559-193E-25E8-91BBD7C89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371" r="29166" b="7037"/>
          <a:stretch/>
        </p:blipFill>
        <p:spPr>
          <a:xfrm>
            <a:off x="304800" y="1219200"/>
            <a:ext cx="8305800" cy="464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C0FAA4-DF4C-83E0-9B54-D5656E306076}"/>
              </a:ext>
            </a:extLst>
          </p:cNvPr>
          <p:cNvSpPr txBox="1"/>
          <p:nvPr/>
        </p:nvSpPr>
        <p:spPr>
          <a:xfrm>
            <a:off x="2590800" y="760357"/>
            <a:ext cx="453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Map for Setup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9E33D-BD7C-BCAC-D7F6-CD99CB490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A picture containing text, document, screenshot, font&#10;&#10;Description automatically generated">
            <a:extLst>
              <a:ext uri="{FF2B5EF4-FFF2-40B4-BE49-F238E27FC236}">
                <a16:creationId xmlns:a16="http://schemas.microsoft.com/office/drawing/2014/main" id="{66F63693-2463-8A73-6CB9-04CAD722D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67"/>
          <a:stretch/>
        </p:blipFill>
        <p:spPr>
          <a:xfrm>
            <a:off x="0" y="1378656"/>
            <a:ext cx="5334000" cy="5143500"/>
          </a:xfrm>
          <a:prstGeom prst="rect">
            <a:avLst/>
          </a:prstGeom>
        </p:spPr>
      </p:pic>
      <p:pic>
        <p:nvPicPr>
          <p:cNvPr id="8" name="Picture 7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78D244-A780-023D-5718-6E1C8D0688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21852" r="35000" b="7037"/>
          <a:stretch/>
        </p:blipFill>
        <p:spPr>
          <a:xfrm>
            <a:off x="5334000" y="1600200"/>
            <a:ext cx="38100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41499D-2CD5-A323-1147-7BA02FD0CE02}"/>
              </a:ext>
            </a:extLst>
          </p:cNvPr>
          <p:cNvSpPr txBox="1"/>
          <p:nvPr/>
        </p:nvSpPr>
        <p:spPr>
          <a:xfrm>
            <a:off x="2286000" y="760357"/>
            <a:ext cx="484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 file for IO pad placement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53E3-E9A0-7BA0-AE35-69AB0E25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and verification of Asynchronous FIFO is carried out successfully.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equivalence check is done .</a:t>
            </a:r>
          </a:p>
          <a:p>
            <a:pPr algn="just">
              <a:lnSpc>
                <a:spcPct val="150000"/>
              </a:lnSpc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design for 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 FIFO  is done.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AC2B9-E3D9-5BA9-9FA7-5CEC81CB6C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B5983-8BA5-684A-00D9-D5D0056D21CC}"/>
              </a:ext>
            </a:extLst>
          </p:cNvPr>
          <p:cNvSpPr txBox="1"/>
          <p:nvPr/>
        </p:nvSpPr>
        <p:spPr>
          <a:xfrm>
            <a:off x="5562600" y="108237"/>
            <a:ext cx="4600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1868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658A1-60C6-FA81-9AC6-9FD7FAC543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4193B8-04C2-5DA0-3E47-B5A9D3EB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018"/>
            <a:ext cx="8763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Synthesis Techniques for Asynchronous FIFO Design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Clifford E. Cummings, Sunburst Design, Inc.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cliffc@sunburst-design.com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Constraining designs for synthesis and timing analysis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Sridhar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Gangadharan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Sanjay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Churiwala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design Essentials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khosrow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Golshan.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854C6-6BA8-BC92-A726-447643C2FBB0}"/>
              </a:ext>
            </a:extLst>
          </p:cNvPr>
          <p:cNvSpPr txBox="1"/>
          <p:nvPr/>
        </p:nvSpPr>
        <p:spPr>
          <a:xfrm>
            <a:off x="5638800" y="150633"/>
            <a:ext cx="4600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16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43735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>
              <a:buNone/>
            </a:pPr>
            <a:r>
              <a:rPr lang="en-US" sz="3200" dirty="0"/>
              <a:t>   </a:t>
            </a: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&amp;</a:t>
            </a:r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172200" cy="533400"/>
          </a:xfrm>
        </p:spPr>
        <p:txBody>
          <a:bodyPr/>
          <a:lstStyle/>
          <a:p>
            <a:r>
              <a:rPr lang="en-US" sz="2400" dirty="0"/>
              <a:t>                   </a:t>
            </a:r>
            <a:r>
              <a:rPr lang="en-US" sz="36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Outline</a:t>
            </a:r>
            <a:br>
              <a:rPr lang="en-US" sz="2800" b="1" i="1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48751"/>
            <a:ext cx="8534400" cy="5715000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</a:t>
            </a:r>
          </a:p>
          <a:p>
            <a:pPr marL="457200" indent="-457200">
              <a:spcBef>
                <a:spcPct val="50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</a:p>
          <a:p>
            <a:pPr marL="457200" indent="-457200">
              <a:spcBef>
                <a:spcPct val="50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457200" indent="-457200">
              <a:spcBef>
                <a:spcPct val="50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 Waveform</a:t>
            </a:r>
          </a:p>
          <a:p>
            <a:pPr marL="457200" indent="-457200">
              <a:spcBef>
                <a:spcPct val="50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Physical design</a:t>
            </a:r>
          </a:p>
          <a:p>
            <a:pPr marL="457200" indent="-457200">
              <a:spcBef>
                <a:spcPct val="50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YOU…</a:t>
            </a:r>
            <a:endParaRPr lang="en-US" sz="2400" dirty="0">
              <a:solidFill>
                <a:srgbClr val="99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381000"/>
          </a:xfrm>
        </p:spPr>
        <p:txBody>
          <a:bodyPr/>
          <a:lstStyle/>
          <a:p>
            <a:r>
              <a:rPr lang="en-US" sz="2800" b="1" i="1" dirty="0">
                <a:solidFill>
                  <a:srgbClr val="CC6600"/>
                </a:solidFill>
              </a:rPr>
              <a:t>		  		                  </a:t>
            </a:r>
            <a:r>
              <a:rPr lang="en-US" sz="36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6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78973-5534-3AD1-2969-3EE0AC1AC9A8}"/>
              </a:ext>
            </a:extLst>
          </p:cNvPr>
          <p:cNvSpPr txBox="1"/>
          <p:nvPr/>
        </p:nvSpPr>
        <p:spPr>
          <a:xfrm>
            <a:off x="325582" y="1828800"/>
            <a:ext cx="805641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In First Out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a temporary storage element , where there is a mismatch in data rate coming in and going out.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3DFA5-B6BA-0106-FEF3-2369B1B25D45}"/>
              </a:ext>
            </a:extLst>
          </p:cNvPr>
          <p:cNvSpPr txBox="1"/>
          <p:nvPr/>
        </p:nvSpPr>
        <p:spPr>
          <a:xfrm>
            <a:off x="325582" y="990600"/>
            <a:ext cx="4856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FIFO</a:t>
            </a:r>
            <a:endParaRPr lang="en-IN" sz="28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97EB1-3AEF-5B55-2FE0-54F497588B3F}"/>
              </a:ext>
            </a:extLst>
          </p:cNvPr>
          <p:cNvSpPr txBox="1"/>
          <p:nvPr/>
        </p:nvSpPr>
        <p:spPr>
          <a:xfrm>
            <a:off x="454378" y="3243590"/>
            <a:ext cx="4856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ASYNCHRONOUS FIFO</a:t>
            </a:r>
            <a:endParaRPr lang="en-IN" sz="28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2EC0B-71E8-22E1-D9FA-7A66993F5E0C}"/>
              </a:ext>
            </a:extLst>
          </p:cNvPr>
          <p:cNvSpPr txBox="1"/>
          <p:nvPr/>
        </p:nvSpPr>
        <p:spPr>
          <a:xfrm>
            <a:off x="428978" y="4000619"/>
            <a:ext cx="8056418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FIFO where the data values are written to the FIFO at a different rate and data values are read from the same FIFO at a different rate, both at the same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read and write clocks are not Synchronized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r>
              <a:rPr lang="en-US" sz="2000" b="0" i="0" dirty="0">
                <a:effectLst/>
                <a:latin typeface="Google Sans"/>
              </a:rPr>
              <a:t>to each other.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54857"/>
            <a:ext cx="5791200" cy="411162"/>
          </a:xfrm>
        </p:spPr>
        <p:txBody>
          <a:bodyPr/>
          <a:lstStyle/>
          <a:p>
            <a:r>
              <a:rPr lang="en-US" sz="2400" b="1" i="1" dirty="0">
                <a:solidFill>
                  <a:srgbClr val="CC6600"/>
                </a:solidFill>
                <a:latin typeface="Courier New" pitchFamily="49" charset="0"/>
              </a:rPr>
              <a:t>       </a:t>
            </a:r>
            <a:r>
              <a:rPr lang="en-US" sz="36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3733800"/>
          </a:xfrm>
        </p:spPr>
        <p:txBody>
          <a:bodyPr/>
          <a:lstStyle/>
          <a:p>
            <a:pPr marL="457200" lvl="1" indent="0" algn="just">
              <a:buNone/>
            </a:pPr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8F755-76BB-7F72-4F4E-CC1EAF3508AB}"/>
              </a:ext>
            </a:extLst>
          </p:cNvPr>
          <p:cNvSpPr txBox="1"/>
          <p:nvPr/>
        </p:nvSpPr>
        <p:spPr>
          <a:xfrm>
            <a:off x="233423" y="1371600"/>
            <a:ext cx="891540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RTL Design of Asynchronous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FIFO.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Generating the netlist by doing the synthesis.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LEC[Logical Equivalence Check].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Physical design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18E5D56-C3E6-4F36-A154-E62F5E37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83739"/>
            <a:ext cx="3429000" cy="1162050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IN" sz="28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  <a:br>
              <a:rPr lang="en-IN" kern="12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BA9B-D17D-4FAF-88E0-446F6CA31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629400" y="6553200"/>
            <a:ext cx="21336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F3CB82-6F42-0E77-0661-269470DD0DFB}"/>
              </a:ext>
            </a:extLst>
          </p:cNvPr>
          <p:cNvSpPr txBox="1">
            <a:spLocks/>
          </p:cNvSpPr>
          <p:nvPr/>
        </p:nvSpPr>
        <p:spPr>
          <a:xfrm>
            <a:off x="457200" y="293239"/>
            <a:ext cx="8686800" cy="381000"/>
          </a:xfrm>
          <a:prstGeom prst="rect">
            <a:avLst/>
          </a:prstGeom>
        </p:spPr>
        <p:txBody>
          <a:bodyPr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US" sz="3600" kern="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Block diagram</a:t>
            </a:r>
            <a:endParaRPr lang="en-US" sz="6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C2E0A2D8-E907-BC28-F5A3-4D3AB8CA96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4814" r="19167" b="21852"/>
          <a:stretch/>
        </p:blipFill>
        <p:spPr>
          <a:xfrm>
            <a:off x="800100" y="1467420"/>
            <a:ext cx="7543800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8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6F8AB-37CB-DE05-086E-F6D03D57E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C27576-BD7E-F4C8-77F8-91E451E5C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21187"/>
              </p:ext>
            </p:extLst>
          </p:nvPr>
        </p:nvGraphicFramePr>
        <p:xfrm>
          <a:off x="1594556" y="1943100"/>
          <a:ext cx="60960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232376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99283984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Clock Frequency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1/20ns = 50MHz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50051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clock Frequency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1/10ns = 100MHz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5586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Burst length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data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9205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Depth Required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58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CA8FBF-4938-2871-6E71-8EDA511DE5A6}"/>
              </a:ext>
            </a:extLst>
          </p:cNvPr>
          <p:cNvSpPr txBox="1"/>
          <p:nvPr/>
        </p:nvSpPr>
        <p:spPr>
          <a:xfrm>
            <a:off x="609600" y="9906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9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5D2D8-D53C-D116-D1E3-35C3263C1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4BC3CB-D1A5-C311-CD2D-AB4B6B033979}"/>
              </a:ext>
            </a:extLst>
          </p:cNvPr>
          <p:cNvSpPr txBox="1">
            <a:spLocks/>
          </p:cNvSpPr>
          <p:nvPr/>
        </p:nvSpPr>
        <p:spPr>
          <a:xfrm>
            <a:off x="457200" y="293239"/>
            <a:ext cx="8686800" cy="381000"/>
          </a:xfrm>
          <a:prstGeom prst="rect">
            <a:avLst/>
          </a:prstGeom>
        </p:spPr>
        <p:txBody>
          <a:bodyPr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US" sz="3600" kern="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Simulation Waveform</a:t>
            </a:r>
            <a:endParaRPr lang="en-US" sz="6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EB6DC60-8406-EB45-85E9-26843C71A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7"/>
          <a:stretch/>
        </p:blipFill>
        <p:spPr>
          <a:xfrm>
            <a:off x="0" y="1304925"/>
            <a:ext cx="91440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6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424A9-8D77-9B81-1C55-7BA080C9E1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0B8DD-79D3-C5A6-0A6D-DCBF93BD1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t="20296" r="32834" b="9926"/>
          <a:stretch/>
        </p:blipFill>
        <p:spPr>
          <a:xfrm>
            <a:off x="0" y="2076450"/>
            <a:ext cx="3009900" cy="392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5D6A8E-8DDE-B297-90FA-4B4B984FE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592" r="33333" b="9630"/>
          <a:stretch/>
        </p:blipFill>
        <p:spPr>
          <a:xfrm>
            <a:off x="3067050" y="2076450"/>
            <a:ext cx="3009900" cy="392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D304A3-2631-1CC5-B454-E697CF2062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0" t="21926" r="33583" b="10222"/>
          <a:stretch/>
        </p:blipFill>
        <p:spPr>
          <a:xfrm>
            <a:off x="6134100" y="2076450"/>
            <a:ext cx="3009900" cy="3924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14781E-FCA4-52DB-7D7C-26301C418FAD}"/>
              </a:ext>
            </a:extLst>
          </p:cNvPr>
          <p:cNvSpPr txBox="1"/>
          <p:nvPr/>
        </p:nvSpPr>
        <p:spPr>
          <a:xfrm>
            <a:off x="21873" y="1493973"/>
            <a:ext cx="300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planning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B1634-937A-C0EB-91E3-A9A89D95645E}"/>
              </a:ext>
            </a:extLst>
          </p:cNvPr>
          <p:cNvSpPr txBox="1"/>
          <p:nvPr/>
        </p:nvSpPr>
        <p:spPr>
          <a:xfrm>
            <a:off x="3009900" y="1375162"/>
            <a:ext cx="331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Power and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rings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825274-DC72-1455-0373-0239C4D59410}"/>
              </a:ext>
            </a:extLst>
          </p:cNvPr>
          <p:cNvSpPr txBox="1"/>
          <p:nvPr/>
        </p:nvSpPr>
        <p:spPr>
          <a:xfrm>
            <a:off x="6125633" y="1340085"/>
            <a:ext cx="295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Power and Ground stripes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DF406-0632-47B3-F1B0-7FE64688ED49}"/>
              </a:ext>
            </a:extLst>
          </p:cNvPr>
          <p:cNvSpPr txBox="1"/>
          <p:nvPr/>
        </p:nvSpPr>
        <p:spPr>
          <a:xfrm>
            <a:off x="5334000" y="36689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Physical Design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88977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6DF86-41ED-ED1C-79D4-8EA763B38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096E8-979E-F2CF-D886-C89DD3D7B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1185" r="32166" b="10666"/>
          <a:stretch/>
        </p:blipFill>
        <p:spPr>
          <a:xfrm>
            <a:off x="129822" y="1726042"/>
            <a:ext cx="4095750" cy="4331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5835DF-F074-B26C-A967-CCECF543401C}"/>
              </a:ext>
            </a:extLst>
          </p:cNvPr>
          <p:cNvSpPr txBox="1"/>
          <p:nvPr/>
        </p:nvSpPr>
        <p:spPr>
          <a:xfrm>
            <a:off x="129822" y="1059401"/>
            <a:ext cx="291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C2DAA-AC6F-D0A7-E40A-704C6B625162}"/>
              </a:ext>
            </a:extLst>
          </p:cNvPr>
          <p:cNvSpPr txBox="1"/>
          <p:nvPr/>
        </p:nvSpPr>
        <p:spPr>
          <a:xfrm>
            <a:off x="4495798" y="1059402"/>
            <a:ext cx="389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4BD2B-793F-BACD-6131-C508C89AE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8" t="20741" r="27306" b="5556"/>
          <a:stretch/>
        </p:blipFill>
        <p:spPr>
          <a:xfrm>
            <a:off x="4461510" y="1723220"/>
            <a:ext cx="3962399" cy="43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675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62887</TotalTime>
  <Words>375</Words>
  <Application>Microsoft Office PowerPoint</Application>
  <PresentationFormat>On-screen Show (4:3)</PresentationFormat>
  <Paragraphs>103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Google Sans</vt:lpstr>
      <vt:lpstr>Times New Roman</vt:lpstr>
      <vt:lpstr>Wingdings</vt:lpstr>
      <vt:lpstr>Theme1</vt:lpstr>
      <vt:lpstr>Theme1</vt:lpstr>
      <vt:lpstr>DESIGN[RTL] AND PHYSICAL DESIGN OF ASYNCHRONOUS FIFO</vt:lpstr>
      <vt:lpstr>                   Presentation Outline </vt:lpstr>
      <vt:lpstr>                        1. Introduction</vt:lpstr>
      <vt:lpstr>       2. Objectives</vt:lpstr>
      <vt:lpstr> Block diagram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HIGH PERFORMANCE ARITHMETIC UNIT</dc:title>
  <dc:creator>nagaraj m s</dc:creator>
  <cp:lastModifiedBy>NAGARAJ M S - 221038034 - MSISMPL</cp:lastModifiedBy>
  <cp:revision>1112</cp:revision>
  <dcterms:created xsi:type="dcterms:W3CDTF">2006-08-16T00:00:00Z</dcterms:created>
  <dcterms:modified xsi:type="dcterms:W3CDTF">2023-05-08T15:09:20Z</dcterms:modified>
</cp:coreProperties>
</file>