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vinodhini%20v\Downloads\vinothini.L%20%20EMPLOYEE%20DATA%20SE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[vinothini.L  EMPLOYEE DATA SET.xlsx]SHEET 2!PivotTable2</c:name>
    <c:fmtId val="-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IN"/>
              <a:t>EMPLOYEE PERFORMANCE ANALYSIS</a:t>
            </a:r>
          </a:p>
        </c:rich>
      </c:tx>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 2'!$C$3:$C$4</c:f>
              <c:strCache>
                <c:ptCount val="1"/>
                <c:pt idx="0">
                  <c:v>LOW</c:v>
                </c:pt>
              </c:strCache>
            </c:strRef>
          </c:tx>
          <c:spPr>
            <a:solidFill>
              <a:schemeClr val="accent2">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 2'!$D$3:$D$4</c:f>
              <c:strCache>
                <c:ptCount val="1"/>
                <c:pt idx="0">
                  <c:v>MED</c:v>
                </c:pt>
              </c:strCache>
            </c:strRef>
          </c:tx>
          <c:spPr>
            <a:solidFill>
              <a:schemeClr val="accent3">
                <a:alpha val="70000"/>
              </a:schemeClr>
            </a:solidFill>
            <a:ln>
              <a:noFill/>
            </a:ln>
            <a:effectLst/>
          </c:spPr>
          <c:invertIfNegative val="0"/>
          <c:trendline>
            <c:spPr>
              <a:ln w="15875" cap="rnd">
                <a:solidFill>
                  <a:schemeClr val="accent3"/>
                </a:solidFill>
              </a:ln>
              <a:effectLst/>
            </c:spPr>
            <c:trendlineType val="linear"/>
            <c:dispRSqr val="0"/>
            <c:dispEq val="0"/>
          </c:trendline>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 2'!$E$3:$E$4</c:f>
              <c:strCache>
                <c:ptCount val="1"/>
                <c:pt idx="0">
                  <c:v>VERY HIGH</c:v>
                </c:pt>
              </c:strCache>
            </c:strRef>
          </c:tx>
          <c:spPr>
            <a:solidFill>
              <a:schemeClr val="accent4">
                <a:alpha val="70000"/>
              </a:schemeClr>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dLbls>
          <c:showLegendKey val="0"/>
          <c:showVal val="0"/>
          <c:showCatName val="0"/>
          <c:showSerName val="0"/>
          <c:showPercent val="0"/>
          <c:showBubbleSize val="0"/>
        </c:dLbls>
        <c:gapWidth val="80"/>
        <c:overlap val="25"/>
        <c:axId val="1795015648"/>
        <c:axId val="1795020928"/>
      </c:barChart>
      <c:catAx>
        <c:axId val="179501564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795020928"/>
        <c:crosses val="autoZero"/>
        <c:auto val="1"/>
        <c:lblAlgn val="ctr"/>
        <c:lblOffset val="100"/>
        <c:noMultiLvlLbl val="0"/>
      </c:catAx>
      <c:valAx>
        <c:axId val="17950209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795015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type="body" idx="1"/>
          </p:nvPr>
        </p:nvSpPr>
        <p:spPr/>
        <p:txBody>
          <a:bodyPr bIns="0" lIns="0" rIns="0" tIns="0"/>
          <a:p/>
        </p:txBody>
      </p:sp>
      <p:sp>
        <p:nvSpPr>
          <p:cNvPr id="104870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dirty="0" sz="2400" lang="en-US"/>
              <a:t> </a:t>
            </a:r>
            <a:r>
              <a:rPr dirty="0" sz="2400" lang="en-US"/>
              <a:t>:</a:t>
            </a:r>
            <a:r>
              <a:rPr dirty="0" sz="2400" lang="en-US"/>
              <a:t>A</a:t>
            </a:r>
            <a:r>
              <a:rPr dirty="0" sz="2400" lang="en-US"/>
              <a:t> </a:t>
            </a:r>
            <a:r>
              <a:rPr dirty="0" sz="2400" lang="en-US"/>
              <a:t>N</a:t>
            </a:r>
            <a:r>
              <a:rPr dirty="0" sz="2400" lang="en-US"/>
              <a:t>A</a:t>
            </a:r>
            <a:r>
              <a:rPr dirty="0" sz="2400" lang="en-US"/>
              <a:t>G</a:t>
            </a:r>
            <a:r>
              <a:rPr dirty="0" sz="2400" lang="en-US"/>
              <a:t>A</a:t>
            </a:r>
            <a:r>
              <a:rPr dirty="0" sz="2400" lang="en-US"/>
              <a:t>R</a:t>
            </a:r>
            <a:r>
              <a:rPr dirty="0" sz="2400" lang="en-US"/>
              <a:t>A</a:t>
            </a:r>
            <a:r>
              <a:rPr dirty="0" sz="2400" lang="en-US"/>
              <a:t>J</a:t>
            </a:r>
            <a:r>
              <a:rPr dirty="0" sz="2400" lang="en-US"/>
              <a:t> </a:t>
            </a:r>
            <a:endParaRPr altLang="en-US" lang="zh-CN"/>
          </a:p>
          <a:p>
            <a:r>
              <a:rPr dirty="0" sz="2400" lang="en-US"/>
              <a:t>REGISTER NO:31221</a:t>
            </a:r>
            <a:r>
              <a:rPr dirty="0" sz="2400" lang="en-US"/>
              <a:t>4</a:t>
            </a:r>
            <a:r>
              <a:rPr dirty="0" sz="2400" lang="en-US"/>
              <a:t>0</a:t>
            </a:r>
            <a:r>
              <a:rPr dirty="0" sz="2400" lang="en-US"/>
              <a:t>7</a:t>
            </a:r>
            <a:r>
              <a:rPr dirty="0" sz="2400" lang="en-US"/>
              <a:t>7</a:t>
            </a:r>
            <a:endParaRPr altLang="en-US" lang="zh-CN"/>
          </a:p>
          <a:p>
            <a:r>
              <a:rPr dirty="0" sz="2400" lang="en-US"/>
              <a:t>DEPARTMENT:</a:t>
            </a:r>
            <a:r>
              <a:rPr dirty="0" sz="2400" lang="en-IN"/>
              <a:t> B.COM (GENERAL)</a:t>
            </a:r>
            <a:endParaRPr dirty="0" sz="2400" lang="en-US"/>
          </a:p>
          <a:p>
            <a:r>
              <a:rPr dirty="0" sz="2400" lang="en-US"/>
              <a:t>COLLEGE</a:t>
            </a:r>
            <a:r>
              <a:rPr dirty="0" sz="2400" lang="en-IN"/>
              <a:t>: ST.THOMAS COLLEGE OF ARTS AND SCIENCE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1" name="TextBox 1"/>
          <p:cNvSpPr txBox="1"/>
          <p:nvPr/>
        </p:nvSpPr>
        <p:spPr>
          <a:xfrm>
            <a:off x="764698" y="1720840"/>
            <a:ext cx="6557962" cy="3693319"/>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2362201" y="1447800"/>
          <a:ext cx="5872108"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Box 2"/>
          <p:cNvSpPr txBox="1"/>
          <p:nvPr/>
        </p:nvSpPr>
        <p:spPr>
          <a:xfrm>
            <a:off x="514231" y="1625202"/>
            <a:ext cx="8120776" cy="2000548"/>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5193506" y="2523529"/>
            <a:ext cx="1828800" cy="358139"/>
          </a:xfrm>
          <a:prstGeom prst="rect"/>
          <a:noFill/>
        </p:spPr>
        <p:txBody>
          <a:bodyPr rtlCol="0" wrap="square">
            <a:spAutoFit/>
          </a:bodyPr>
          <a:p>
            <a:pPr algn="l"/>
            <a:endParaRPr dirty="0" lang="en-US"/>
          </a:p>
        </p:txBody>
      </p:sp>
      <p:sp>
        <p:nvSpPr>
          <p:cNvPr id="1048650" name="TextBox 10"/>
          <p:cNvSpPr txBox="1"/>
          <p:nvPr/>
        </p:nvSpPr>
        <p:spPr>
          <a:xfrm>
            <a:off x="676275" y="1695450"/>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7"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TextBox 6"/>
          <p:cNvSpPr txBox="1"/>
          <p:nvPr/>
        </p:nvSpPr>
        <p:spPr>
          <a:xfrm>
            <a:off x="5193506" y="2523529"/>
            <a:ext cx="1828800" cy="358139"/>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8" name="TextBox 8"/>
          <p:cNvSpPr txBox="1"/>
          <p:nvPr/>
        </p:nvSpPr>
        <p:spPr>
          <a:xfrm>
            <a:off x="5193506" y="2523529"/>
            <a:ext cx="1828800" cy="358139"/>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9" name="TextBox 18"/>
          <p:cNvSpPr txBox="1"/>
          <p:nvPr/>
        </p:nvSpPr>
        <p:spPr>
          <a:xfrm>
            <a:off x="5193506" y="2523529"/>
            <a:ext cx="1828800" cy="358139"/>
          </a:xfrm>
          <a:prstGeom prst="rect"/>
          <a:noFill/>
        </p:spPr>
        <p:txBody>
          <a:bodyPr rtlCol="0" wrap="square">
            <a:spAutoFit/>
          </a:bodyPr>
          <a:p>
            <a:pPr algn="l"/>
            <a:endParaRPr dirty="0" lang="en-US"/>
          </a:p>
        </p:txBody>
      </p:sp>
      <p:sp>
        <p:nvSpPr>
          <p:cNvPr id="1048670" name="TextBox 19"/>
          <p:cNvSpPr txBox="1"/>
          <p:nvPr/>
        </p:nvSpPr>
        <p:spPr>
          <a:xfrm>
            <a:off x="517922" y="1643575"/>
            <a:ext cx="6093618" cy="1158240"/>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6" name="TextBox 7"/>
          <p:cNvSpPr txBox="1"/>
          <p:nvPr/>
        </p:nvSpPr>
        <p:spPr>
          <a:xfrm>
            <a:off x="3786188" y="2233424"/>
            <a:ext cx="5748337" cy="2677656"/>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Title 1"/>
          <p:cNvSpPr>
            <a:spLocks noGrp="1"/>
          </p:cNvSpPr>
          <p:nvPr>
            <p:ph type="title"/>
          </p:nvPr>
        </p:nvSpPr>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8" name="TextBox 2"/>
          <p:cNvSpPr txBox="1"/>
          <p:nvPr/>
        </p:nvSpPr>
        <p:spPr>
          <a:xfrm>
            <a:off x="1585913" y="2083594"/>
            <a:ext cx="6772275" cy="313932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6" name="TextBox 9"/>
          <p:cNvSpPr txBox="1"/>
          <p:nvPr/>
        </p:nvSpPr>
        <p:spPr>
          <a:xfrm>
            <a:off x="752475" y="3054646"/>
            <a:ext cx="5924167" cy="1200329"/>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vinodhini v</cp:lastModifiedBy>
  <dcterms:created xsi:type="dcterms:W3CDTF">2024-03-28T06:07:22Z</dcterms:created>
  <dcterms:modified xsi:type="dcterms:W3CDTF">2024-09-03T06:36:30Z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7bad73030afa4ce2a4101fab55d27536</vt:lpwstr>
  </property>
</Properties>
</file>