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c4beed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c4beed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1c4beed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1c4beed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c4beed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c4beed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c4beed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c4beed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c4beed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c4beed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c4beed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c4beed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c4beed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c4beed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4beede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4beede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c4beed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c4beed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Object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88" y="1332663"/>
            <a:ext cx="8389225" cy="24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Regions were selected corresponding to the predefined bounding boxes.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chosen bounding boxes may or may not match perfectly with the position of our object.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Only Look Once (YOLO)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YOLO algorithm, we make use of grids on our images. The grid size depends on the training process.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is to take the image classification and localization algorithm we saw and apply that to each of the grid cells.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tells us that if there is any object present in any of the grid cells.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329050"/>
            <a:ext cx="8520600" cy="4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object is present in any of the grid cells, the algorithm takes the mid-point of the object and assigns the object to that grid cell that contains the mid-point.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 - The mid-point will always be in a single grid cell.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- We’ll not be running each of the grid cells seperately through the network. Similar to the convolutional implementation of sliding window algorithm, we run the entire image and output a volume.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76775"/>
            <a:ext cx="8520600" cy="4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true labels and the output volume are used to perform back-propagation to train the network.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75" y="1360688"/>
            <a:ext cx="4310650" cy="25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257450"/>
            <a:ext cx="8520600" cy="4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we don’t have more than one object (mid-point) in a single grid cell, this algorithm works well.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finer grid size (25*25), gives more accuracy and avoids the chance that multiple objects being assigned to the same grid cell.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YOLO algorithm allows the network to output bounding boxes of any aspect ratio that are very precise.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bounding box values are represented?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convention used is that each grid cell’s upper left is taken as (0,0) and bottom right is taken as (1,1).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mid-points will always be between (0,1). The height and width of the object may be larger and may occupy multiple grid cells.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 Over Union (IOU) 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5339" r="-5339" t="0"/>
          <a:stretch/>
        </p:blipFill>
        <p:spPr>
          <a:xfrm>
            <a:off x="2147900" y="1740775"/>
            <a:ext cx="5428404" cy="22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object may be detected multiple times by different grid cells. Non-max suppression is a method to ensure that each object is detected only once.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