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C0EC4E-BC77-4E86-AB83-9EAB5916AA03}">
  <a:tblStyle styleId="{95C0EC4E-BC77-4E86-AB83-9EAB5916A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2f297e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2f297e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2f297ee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2f297ee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2f297e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2f297e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2f297e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2f297e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2f297e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2f297e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2f297e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2f297e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2f297ee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2f297e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2f297ee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2f297ee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2f297ee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2f297ee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2f297ee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2f297e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2f297e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2f297e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2f297ee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2f297ee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2f297ee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2f297ee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2f297ee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2f297ee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2f297ee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2f297e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c2f297ee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c2f297ee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2f297ee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2f297ee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2f297e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2f297e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2f297e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2f297e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2f297ee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2f297ee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2f297e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2f297e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2f297e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2f297e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2f297e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2f297e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2f297e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2f297e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Deep learning and its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train our network?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Let’s say we have 10000 images. Passing all these images through our model once is termed as “epoch”.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Different applications may need different number of epochs to train their model. For example, some applications may need 100 and some 1000 or more.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measure the loss/accuracy of our model while it completes each epoch.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and architecture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arrangement of these neurons in the form of a network is called a neural network.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Network architecture is just a specific way of arranging these neurons. 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There are different architectures already built for computer vision applications. For example, VGG, ResNET, Inception etc.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6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5" y="840825"/>
            <a:ext cx="8147951" cy="4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272150"/>
            <a:ext cx="85206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data used in the logistic regression model was very simple. It has only 28*28 features. The real world data looks very different from it.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may have more number of input channels. It may have very high resolution. Both of which results in more and more number of input features.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25" y="1942429"/>
            <a:ext cx="3543775" cy="21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5007425" y="1992500"/>
            <a:ext cx="3388200" cy="2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RGB image with 3 channels.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Size let’s say 227*227 each.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Overall it is represented as, 227*227*3.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100"/>
            <a:ext cx="8839197" cy="425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62650" y="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Alex Net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773550"/>
            <a:ext cx="85206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Let’s look at only the first layer of Alex-Net.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accepts input images of size 227*227*3.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applies 96 filters(Size 11*11) to these input images.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output size will be: 55*55*96   (First layer)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parameters that the network learns are weights and biases.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is again given as input to the second layer where more number of filters are applied. 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37" y="452438"/>
            <a:ext cx="517072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903438" y="5306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227*227*3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157350" y="5306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55*55*96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58500"/>
            <a:ext cx="85206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total number of parameters is the total number of weights and biases.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Weights: 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11*11 filers, 3 input channels and 96 such filters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Therefore, W = 11*11*3*96 = 34,848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Biases: 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have 96 output channels. 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 = 96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Total parameters: W + B = 34,848 + 96 = 34,944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Similarly, we have 5 convolutional layers and three fully-connected layers.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87" y="48188"/>
            <a:ext cx="4574225" cy="50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27705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All these parameters are updated after each step in the learning process. In other words, they are updated after each iteration in the epoch. (We have more than one epochs)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network what we saw is called Alex-Net and it is the first ever neural network.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more advanced network architectures that were introduced after, like GoogleNet, VGG, ResNet etc.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All these networks has more number of layers not just 8.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-299350" y="3423050"/>
            <a:ext cx="27300" cy="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5" y="1017725"/>
            <a:ext cx="7626749" cy="40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82308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666750" y="25853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32"/>
          <p:cNvGraphicFramePr/>
          <p:nvPr/>
        </p:nvGraphicFramePr>
        <p:xfrm>
          <a:off x="2303000" y="25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{95C0EC4E-BC77-4E86-AB83-9EAB5916AA03}</a:tableStyleId>
              </a:tblPr>
              <a:tblGrid>
                <a:gridCol w="2269000"/>
                <a:gridCol w="226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Network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of layers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Alex-Net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VGG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 &amp; 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GoogleNet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18, 50, 101 and 152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88" y="152400"/>
            <a:ext cx="57826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34050"/>
            <a:ext cx="8520600" cy="4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have complex tasks like segmentation, image captioning, Face recognition and Self-driving cars.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Deeper networks with as many as thousand layers. Total number of parameters has gone up to 10 billion.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Some of these tasks require the model to do multiple tasks. </a:t>
            </a:r>
            <a:r>
              <a:rPr lang="en">
                <a:solidFill>
                  <a:srgbClr val="FFFFFF"/>
                </a:solidFill>
              </a:rPr>
              <a:t> Other tasks might require multiple models.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can conclude that the more complex the task is the more complicated the network will become and we have more number of parameters.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 recognition is actually a pipeline of two tasks: First we have to detect if a face is present in an image or not. Then, recognize the face if present. 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" y="1909075"/>
            <a:ext cx="523875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63" y="19891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Self-driving cars</a:t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75" y="557025"/>
            <a:ext cx="7195450" cy="4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Deep learning differs from Machine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Machine learning deals mostly with the structured data whereas Deep learning deals with unstructured data like images, video, etc.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We provide the features to the algorithms in Machine learning and the model performs depending on that.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Deep networks determines their own features and prioritises them accordingly.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types of learning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Supervised learning - Data and also labels.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Unsupervised learning - Only data, no labels.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Reinforcement learning - We train agents in a specific environment by giving them rewards.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Neuron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488" y="1017725"/>
            <a:ext cx="5571024" cy="3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52950" y="1144350"/>
            <a:ext cx="86367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Logistic regression is a classification algorithm where the predicted result is always between 0 and 1.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have binary classification and also multi-class classification in this.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is given by, </a:t>
            </a:r>
            <a:endParaRPr sz="1800"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Z = W.T * X + b </a:t>
            </a:r>
            <a:endParaRPr sz="1800"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 = sigmoid(Z)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00" y="2749049"/>
            <a:ext cx="4395099" cy="2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exactly are features??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Features are any input variables that contribute in determining the output.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Titanic data - Age, Gender.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Computer vision applications - Each and every pixel of a image is considered as an essential feature.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Logistic regression with Neural network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912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