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0de3da1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0de3da1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e3da1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e3da1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de3da17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de3da1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de3da1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de3da1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de3da1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de3da1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de3da17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de3da1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de3da17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de3da17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 and Transfer learning with PyTorch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Net 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8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 Network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00" y="1159400"/>
            <a:ext cx="67827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716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88" y="152400"/>
            <a:ext cx="5355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 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463" y="1017725"/>
            <a:ext cx="66890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1125"/>
            <a:ext cx="8839199" cy="276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model trained with a different dataset (but similar to your dataset) for your application.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this technique, we are making it easier for our optimization algorithm to converge faster.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transfer learning, we are using the low-level features extracted by the pre-trained model for our application.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transfer learning usually when we don’t have enough data for our application.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architectures are pre-trained with the ImageNet dataset which has 1000 different categories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