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8129e5efe7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8129e5efe7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8129e5efe7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8129e5efe7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8129e5efe7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8129e5efe7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8129e5efe7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8129e5efe7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8129e5efe7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8129e5efe7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8129e5efe7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8129e5efe7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8129e5efe7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8129e5efe7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8129e5efe7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8129e5efe7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8129e5efe7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8129e5efe7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8129e5efe7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8129e5efe7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8129e5efe7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8129e5efe7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Optimization Algorithms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Adam optimizer</a:t>
            </a:r>
            <a:endParaRPr/>
          </a:p>
        </p:txBody>
      </p:sp>
      <p:sp>
        <p:nvSpPr>
          <p:cNvPr id="106" name="Google Shape;106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Adam optimizer combines the effect of Momentum ( smoothens the gradient step) and RMSProp ( Slows down the learning in vertical direction and speeds up the learning in horizontal direction)  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Adam - Adaptive moment estimation. </a:t>
            </a:r>
            <a:endParaRPr sz="2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 rate decay </a:t>
            </a:r>
            <a:endParaRPr/>
          </a:p>
        </p:txBody>
      </p:sp>
      <p:sp>
        <p:nvSpPr>
          <p:cNvPr id="112" name="Google Shape;112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This is a techniques of slowly reducing the learning rate as our model trains. </a:t>
            </a:r>
            <a:endParaRPr sz="20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16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This allows for the adaptive control of learning rate during the training process. </a:t>
            </a:r>
            <a:endParaRPr sz="20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16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PyTorch provides learning rate schedulers to achieve this. </a:t>
            </a:r>
            <a:endParaRPr sz="2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171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"/>
              <a:t>Mini-batch gradient descent</a:t>
            </a:r>
            <a:endParaRPr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744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Implementing gradient descent on the entire training set - Compute loss on the entire set and then take a single step of gradient descent.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process is slow if the size of the dataset is big.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By making the algorithm process small batches of training data, we can make this process faster.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With mini-batch gradient descent, we split the training set into small multiple training sets calles mini-batches.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idx="1" type="body"/>
          </p:nvPr>
        </p:nvSpPr>
        <p:spPr>
          <a:xfrm>
            <a:off x="311700" y="289800"/>
            <a:ext cx="8520600" cy="478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Let’s say we have 10,000 images in our dataset. If we choose a mini-batch size of 500, the total no. of batches passed through the model in one epoch is 10000/500 = 20 mini-batches. </a:t>
            </a:r>
            <a:endParaRPr sz="20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16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Batch gradient descent - Passing the whole training set once. If the dataset size is small, we can use Batch gradient descent.</a:t>
            </a:r>
            <a:endParaRPr sz="20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16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With Batch gradient descent, a single epoch allows the algorithm to take one gradient descent step. 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With mini-batch gradient descent, one epoch allows it to take 20 gradient descent steps. </a:t>
            </a:r>
            <a:endParaRPr sz="20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Cost minimization</a:t>
            </a:r>
            <a:endParaRPr/>
          </a:p>
        </p:txBody>
      </p:sp>
      <p:pic>
        <p:nvPicPr>
          <p:cNvPr id="71" name="Google Shape;7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198" cy="301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311700" y="483525"/>
            <a:ext cx="8520600" cy="446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Typical mini-batch sizes - 32, 64, 128, 256 and 512. </a:t>
            </a:r>
            <a:endParaRPr sz="20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16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The batch size should fit in the CPU/GPU memory. This depends on the type of data. </a:t>
            </a:r>
            <a:endParaRPr sz="20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/>
          <p:nvPr>
            <p:ph type="title"/>
          </p:nvPr>
        </p:nvSpPr>
        <p:spPr>
          <a:xfrm>
            <a:off x="311700" y="192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Exponentially weighted Moving Averages</a:t>
            </a:r>
            <a:endParaRPr/>
          </a:p>
        </p:txBody>
      </p:sp>
      <p:sp>
        <p:nvSpPr>
          <p:cNvPr id="82" name="Google Shape;82;p18"/>
          <p:cNvSpPr txBox="1"/>
          <p:nvPr>
            <p:ph idx="1" type="body"/>
          </p:nvPr>
        </p:nvSpPr>
        <p:spPr>
          <a:xfrm>
            <a:off x="311700" y="8635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 moving average (rolling or running average) is a calculation to analyze data points by creating a series of averages of different subsets of the full dataset.</a:t>
            </a:r>
            <a:endParaRPr sz="20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16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Taking the average value of a distribution gives a standard value with low noise. </a:t>
            </a:r>
            <a:endParaRPr sz="20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16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 weighted average is an average that has multiplying factors to give different weights to data at different positions in the subset. </a:t>
            </a:r>
            <a:endParaRPr sz="20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05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Momentum</a:t>
            </a:r>
            <a:endParaRPr/>
          </a:p>
        </p:txBody>
      </p:sp>
      <p:sp>
        <p:nvSpPr>
          <p:cNvPr id="88" name="Google Shape;88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The idea is to compute an exponentially weighted average of the gradients, and use that gradients to update the parameters. </a:t>
            </a:r>
            <a:endParaRPr sz="20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16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The way we update parameters remain the same, but we are not using gradients directly instead we are using the running averages of the gradients.</a:t>
            </a:r>
            <a:endParaRPr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Root Mean Square Prop (RMSProp) </a:t>
            </a:r>
            <a:endParaRPr/>
          </a:p>
        </p:txBody>
      </p:sp>
      <p:sp>
        <p:nvSpPr>
          <p:cNvPr id="94" name="Google Shape;94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The goal is to speed up the learning in horizontal direction and slow down the learning in vertical direction. </a:t>
            </a:r>
            <a:endParaRPr sz="20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5" name="Google Shape;9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925" y="2193263"/>
            <a:ext cx="8058150" cy="260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idx="1" type="body"/>
          </p:nvPr>
        </p:nvSpPr>
        <p:spPr>
          <a:xfrm>
            <a:off x="311700" y="3794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The RMSprop optimizer restricts the oscillations in the vertical direction. Therefore, we can increase our learning rate and our algorithm could take larger steps in the horizontal direction converging faster. </a:t>
            </a:r>
            <a:endParaRPr sz="2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