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8c752af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28c752af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8c752af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28c752af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8c752af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28c752af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8c752af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8c752af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28c752a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28c752a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8c752af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8c752af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8c752af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8c752af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8c752a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8c752a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8c752af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8c752af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8c752af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8c752af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8c752af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8c752af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8c752af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8c752af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63" y="152400"/>
            <a:ext cx="6369687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 output encodings depend on the parameters of our network.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Learn parameters such that: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If two images are same, the similarity function outputs a small value.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If two images are different, the output is a large value.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Triplet loss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>
                <a:solidFill>
                  <a:srgbClr val="FFFFFF"/>
                </a:solidFill>
              </a:rPr>
              <a:t>Contrastive loss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training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Prepare the training set (Triplets)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Use the network output encodings to measure the loss.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Perform back  propagation.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Use gradient descent to update the weights.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Different weights gives different encodings, repeat until we get good encodings (Low loss)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Face recognition is a concept of identifying or verifying a person from a image or a video frame from a video.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349" y="2185036"/>
            <a:ext cx="5861307" cy="27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work?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Face recognition systems work by comparing the facial features between a test image and images from a database. 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These facial features are extracted from deep neural networks.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By training a face recognizer, the algorithm is learning to extract important facial features that help in the recognition task.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Recognition task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get single image as input and we have to recognise if that image is known to us/system (present in the database) or not.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train deep neural networks to recognize individuals, we need huge amount of data.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Usually, the database will only have single images of individuals. This makes it difficult to train traditional neural network architectures.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One-shot learning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One shot learning is a object categorization problem where instead of training deep learning models with a very large training set, we train the models from one or only a few examples for each class.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Face recognition actually requires us to solve the one-shot learning problem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5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similarity function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928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 want the network to learn a function ‘d’ that tells the degree of difference between two images. 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If any two images are similar, the function ‘d’ outputs a small value indicating the similarity. If the images are different, the function ‘d’ should output a large value indicating the two images are different. 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Therefore, during inference, if the output of function ‘d’ is less than a threshold value (</a:t>
            </a:r>
            <a:r>
              <a:rPr i="1" lang="en" sz="2000">
                <a:solidFill>
                  <a:srgbClr val="FFFFFF"/>
                </a:solidFill>
              </a:rPr>
              <a:t>a</a:t>
            </a:r>
            <a:r>
              <a:rPr lang="en" sz="2000">
                <a:solidFill>
                  <a:srgbClr val="FFFFFF"/>
                </a:solidFill>
              </a:rPr>
              <a:t>), we can say the images belong to a same person.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42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concept of making the neural network learn the similarity function solves the one-shot learning problem and is more robust. We can easily add new members to our database without changing the model flow.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network 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 Siamese neural network is a ANN that uses the same weights while working in tandem on two different inputs to compute comparable outputs.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75" y="414600"/>
            <a:ext cx="7607450" cy="43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