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52C5-A693-425F-BAF3-F9D015BBF18C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AB5-5A5E-4BDF-A195-93223EFE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7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52C5-A693-425F-BAF3-F9D015BBF18C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AB5-5A5E-4BDF-A195-93223EFE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52C5-A693-425F-BAF3-F9D015BBF18C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AB5-5A5E-4BDF-A195-93223EFE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52C5-A693-425F-BAF3-F9D015BBF18C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AB5-5A5E-4BDF-A195-93223EFE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52C5-A693-425F-BAF3-F9D015BBF18C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AB5-5A5E-4BDF-A195-93223EFE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52C5-A693-425F-BAF3-F9D015BBF18C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AB5-5A5E-4BDF-A195-93223EFE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7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52C5-A693-425F-BAF3-F9D015BBF18C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AB5-5A5E-4BDF-A195-93223EFE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52C5-A693-425F-BAF3-F9D015BBF18C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AB5-5A5E-4BDF-A195-93223EFE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0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52C5-A693-425F-BAF3-F9D015BBF18C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AB5-5A5E-4BDF-A195-93223EFE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52C5-A693-425F-BAF3-F9D015BBF18C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AB5-5A5E-4BDF-A195-93223EFE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52C5-A693-425F-BAF3-F9D015BBF18C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AB5-5A5E-4BDF-A195-93223EFE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52C5-A693-425F-BAF3-F9D015BBF18C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8AB5-5A5E-4BDF-A195-93223EFE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test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5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sample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sample</dc:title>
  <dc:creator>Jhansi Jalagam</dc:creator>
  <cp:lastModifiedBy>Jhansi Jalagam</cp:lastModifiedBy>
  <cp:revision>1</cp:revision>
  <dcterms:created xsi:type="dcterms:W3CDTF">2024-04-20T02:03:36Z</dcterms:created>
  <dcterms:modified xsi:type="dcterms:W3CDTF">2024-04-20T02:04:00Z</dcterms:modified>
</cp:coreProperties>
</file>