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0" r:id="rId4"/>
    <p:sldId id="262" r:id="rId5"/>
    <p:sldId id="269" r:id="rId6"/>
    <p:sldId id="263" r:id="rId7"/>
    <p:sldId id="264" r:id="rId8"/>
    <p:sldId id="266" r:id="rId9"/>
    <p:sldId id="265"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EF305-E829-4AD3-9CC4-1215ACA65C65}"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B6CD5-E363-482D-83ED-0C33D79F92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30B6CD5-E363-482D-83ED-0C33D79F9286}"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8A7B6-86AF-4220-94BF-5D8C9C72D47D}"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79591-F997-4D22-89A6-D9953A7E4BDC}"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8A7B6-86AF-4220-94BF-5D8C9C72D47D}" type="datetimeFigureOut">
              <a:rPr lang="en-IN" smtClean="0"/>
              <a:pPr/>
              <a:t>23-01-2019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79591-F997-4D22-89A6-D9953A7E4BD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latin typeface="Adobe Caslon Pro Bold" pitchFamily="18" charset="0"/>
              </a:rPr>
              <a:t>WELCOME </a:t>
            </a:r>
            <a:br>
              <a:rPr lang="en-US" sz="5400" dirty="0" smtClean="0">
                <a:latin typeface="Adobe Caslon Pro Bold" pitchFamily="18" charset="0"/>
              </a:rPr>
            </a:br>
            <a:r>
              <a:rPr lang="en-US" sz="5400" dirty="0" smtClean="0">
                <a:latin typeface="Adobe Caslon Pro Bold" pitchFamily="18" charset="0"/>
              </a:rPr>
              <a:t>TO</a:t>
            </a:r>
            <a:endParaRPr lang="en-IN" sz="5400" dirty="0">
              <a:latin typeface="Adobe Caslon Pro Bold" pitchFamily="18" charset="0"/>
            </a:endParaRPr>
          </a:p>
        </p:txBody>
      </p:sp>
      <p:sp>
        <p:nvSpPr>
          <p:cNvPr id="3" name="Subtitle 2"/>
          <p:cNvSpPr>
            <a:spLocks noGrp="1"/>
          </p:cNvSpPr>
          <p:nvPr>
            <p:ph type="subTitle" idx="1"/>
          </p:nvPr>
        </p:nvSpPr>
        <p:spPr>
          <a:xfrm>
            <a:off x="1371600" y="3962400"/>
            <a:ext cx="6400800" cy="1752600"/>
          </a:xfrm>
        </p:spPr>
        <p:txBody>
          <a:bodyPr>
            <a:normAutofit/>
          </a:bodyPr>
          <a:lstStyle/>
          <a:p>
            <a:r>
              <a:rPr lang="en-US" sz="3600" b="1" dirty="0" smtClean="0">
                <a:solidFill>
                  <a:schemeClr val="tx1"/>
                </a:solidFill>
                <a:latin typeface="Times New Roman" pitchFamily="18" charset="0"/>
                <a:cs typeface="Times New Roman" pitchFamily="18" charset="0"/>
              </a:rPr>
              <a:t>PYTHON WORKSHOP</a:t>
            </a:r>
            <a:endParaRPr lang="en-IN" sz="3600" b="1" dirty="0">
              <a:solidFill>
                <a:schemeClr val="tx1"/>
              </a:solidFill>
              <a:latin typeface="Times New Roman" pitchFamily="18" charset="0"/>
              <a:cs typeface="Times New Roman" pitchFamily="18" charset="0"/>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400" dirty="0" smtClean="0"/>
              <a:t>import pygame</a:t>
            </a:r>
          </a:p>
          <a:p>
            <a:pPr>
              <a:buNone/>
            </a:pPr>
            <a:r>
              <a:rPr lang="en-US" sz="1400" dirty="0" smtClean="0"/>
              <a:t>import random</a:t>
            </a:r>
          </a:p>
          <a:p>
            <a:pPr>
              <a:buNone/>
            </a:pPr>
            <a:r>
              <a:rPr lang="en-US" sz="1400" dirty="0" smtClean="0"/>
              <a:t>from collections import deque</a:t>
            </a:r>
          </a:p>
          <a:p>
            <a:pPr>
              <a:buNone/>
            </a:pPr>
            <a:endParaRPr lang="en" sz="1400" dirty="0" smtClean="0"/>
          </a:p>
          <a:p>
            <a:pPr>
              <a:buNone/>
            </a:pPr>
            <a:r>
              <a:rPr lang="en-US" sz="1400" dirty="0" smtClean="0"/>
              <a:t>from sprites import (MasterSprite, Ship, Alien, Missile, BombPowerup,</a:t>
            </a:r>
          </a:p>
          <a:p>
            <a:pPr>
              <a:buNone/>
            </a:pPr>
            <a:r>
              <a:rPr lang="en-US" sz="1400" dirty="0" smtClean="0"/>
              <a:t>                     ShieldPowerup, Explosion, Siney, Spikey, Fasty,</a:t>
            </a:r>
          </a:p>
          <a:p>
            <a:pPr>
              <a:buNone/>
            </a:pPr>
            <a:r>
              <a:rPr lang="en-US" sz="1400" dirty="0" smtClean="0"/>
              <a:t>                     Roundy, Crawly)</a:t>
            </a:r>
          </a:p>
          <a:p>
            <a:pPr>
              <a:buNone/>
            </a:pPr>
            <a:r>
              <a:rPr lang="en-US" sz="1400" dirty="0" smtClean="0"/>
              <a:t>from database import Database</a:t>
            </a:r>
          </a:p>
          <a:p>
            <a:pPr>
              <a:buNone/>
            </a:pPr>
            <a:r>
              <a:rPr lang="en-US" sz="1400" dirty="0" smtClean="0"/>
              <a:t>from load import load_image, load_sound, load_music</a:t>
            </a:r>
          </a:p>
          <a:p>
            <a:pPr>
              <a:buNone/>
            </a:pPr>
            <a:endParaRPr lang="en" sz="1400" dirty="0" smtClean="0"/>
          </a:p>
          <a:p>
            <a:pPr>
              <a:buNone/>
            </a:pPr>
            <a:r>
              <a:rPr lang="en-US" sz="1400" dirty="0" smtClean="0"/>
              <a:t>if not pygame.mixer:</a:t>
            </a:r>
          </a:p>
          <a:p>
            <a:pPr>
              <a:buNone/>
            </a:pPr>
            <a:r>
              <a:rPr lang="en-US" sz="1400" dirty="0" smtClean="0"/>
              <a:t>    print('Warning, sound disabled')</a:t>
            </a:r>
          </a:p>
          <a:p>
            <a:pPr>
              <a:buNone/>
            </a:pPr>
            <a:r>
              <a:rPr lang="en-US" sz="1400" dirty="0" smtClean="0"/>
              <a:t>if not pygame.font:</a:t>
            </a:r>
          </a:p>
          <a:p>
            <a:pPr>
              <a:buNone/>
            </a:pPr>
            <a:r>
              <a:rPr lang="en-US" sz="1400" dirty="0" smtClean="0"/>
              <a:t>    print('Warning, fonts disabled')</a:t>
            </a:r>
          </a:p>
          <a:p>
            <a:pPr>
              <a:buNone/>
            </a:pPr>
            <a:endParaRPr lang="en" sz="1400" dirty="0" smtClean="0"/>
          </a:p>
          <a:p>
            <a:pPr>
              <a:buNone/>
            </a:pPr>
            <a:r>
              <a:rPr lang="en-US" sz="1400" dirty="0" smtClean="0"/>
              <a:t>BLUE = (0, 0, 255)</a:t>
            </a:r>
          </a:p>
          <a:p>
            <a:pPr>
              <a:buNone/>
            </a:pPr>
            <a:r>
              <a:rPr lang="en-US" sz="1400" dirty="0" smtClean="0"/>
              <a:t>RED = (255, 0, 0)</a:t>
            </a:r>
          </a:p>
          <a:p>
            <a:pPr>
              <a:buNone/>
            </a:pPr>
            <a:endParaRPr lang="en" sz="1400" dirty="0" smtClean="0"/>
          </a:p>
          <a:p>
            <a:pPr>
              <a:buNone/>
            </a:pPr>
            <a:r>
              <a:rPr lang="en-US" sz="1400" dirty="0" smtClean="0"/>
              <a:t>direction = {None: (0, 0), pygame.K_UP: (0, -2), pygame.K_DOWN: (0, 2),</a:t>
            </a:r>
          </a:p>
          <a:p>
            <a:pPr>
              <a:buNone/>
            </a:pPr>
            <a:r>
              <a:rPr lang="en-US" sz="1400" dirty="0" smtClean="0"/>
              <a:t>             pygame.K_LEFT: (-2, 0), pygame.K_RIGHT: (2, 0)}</a:t>
            </a:r>
          </a:p>
          <a:p>
            <a:endParaRPr lang="en" sz="1400" dirty="0" smtClean="0"/>
          </a:p>
          <a:p>
            <a:endParaRPr lang="en" sz="1400" dirty="0" smtClean="0"/>
          </a:p>
          <a:p>
            <a:endParaRPr lang="en-US" sz="1400"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Python code for a pygame is developed and the output is obtained successfully</a:t>
            </a:r>
            <a:endParaRPr lang="en-US"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5791200" cy="1143000"/>
          </a:xfrm>
        </p:spPr>
        <p:txBody>
          <a:bodyPr/>
          <a:lstStyle/>
          <a:p>
            <a:r>
              <a:rPr lang="en-US" b="1" dirty="0" smtClean="0">
                <a:latin typeface="Adobe Caslon Pro Bold" pitchFamily="18" charset="0"/>
              </a:rPr>
              <a:t>TITLE</a:t>
            </a:r>
            <a:endParaRPr lang="en-IN" b="1" dirty="0">
              <a:latin typeface="Adobe Caslon Pro Bold" pitchFamily="18" charset="0"/>
            </a:endParaRPr>
          </a:p>
        </p:txBody>
      </p:sp>
      <p:sp>
        <p:nvSpPr>
          <p:cNvPr id="3" name="Content Placeholder 2"/>
          <p:cNvSpPr>
            <a:spLocks noGrp="1"/>
          </p:cNvSpPr>
          <p:nvPr>
            <p:ph idx="1"/>
          </p:nvPr>
        </p:nvSpPr>
        <p:spPr>
          <a:xfrm>
            <a:off x="0" y="1219200"/>
            <a:ext cx="9677400" cy="4525963"/>
          </a:xfrm>
        </p:spPr>
        <p:txBody>
          <a:bodyPr>
            <a:normAutofit/>
          </a:bodyPr>
          <a:lstStyle/>
          <a:p>
            <a:pPr lvl="2">
              <a:buNone/>
            </a:pPr>
            <a:r>
              <a:rPr lang="en-US" sz="3200" dirty="0" smtClean="0"/>
              <a:t>A SIMPLE ALIEN SHOOTER PYTHON PROGRAM</a:t>
            </a:r>
          </a:p>
          <a:p>
            <a:pPr lvl="2">
              <a:buNone/>
            </a:pPr>
            <a:r>
              <a:rPr lang="en-US" sz="2800" b="1" dirty="0" smtClean="0"/>
              <a:t>TEAM NUMBER      : 21</a:t>
            </a:r>
          </a:p>
          <a:p>
            <a:pPr lvl="2">
              <a:buNone/>
            </a:pPr>
            <a:r>
              <a:rPr lang="en-US" sz="3200" b="1" dirty="0" smtClean="0"/>
              <a:t>TEAM NAME       : 3K PROGRAMMERS</a:t>
            </a:r>
          </a:p>
          <a:p>
            <a:pPr lvl="2">
              <a:buNone/>
            </a:pPr>
            <a:r>
              <a:rPr lang="en-US" sz="3200" b="1" dirty="0" smtClean="0"/>
              <a:t>TEAM MEMBERS: M.KARTHIKEYAN</a:t>
            </a:r>
          </a:p>
          <a:p>
            <a:pPr lvl="2">
              <a:buNone/>
            </a:pPr>
            <a:r>
              <a:rPr lang="en-IN" sz="3200" b="1" dirty="0" smtClean="0"/>
              <a:t> 				    N.KAVITHA</a:t>
            </a:r>
          </a:p>
          <a:p>
            <a:pPr lvl="2">
              <a:buNone/>
            </a:pPr>
            <a:r>
              <a:rPr lang="en-IN" sz="3200" b="1" dirty="0" smtClean="0"/>
              <a:t>				    A.KEERTHANA			</a:t>
            </a:r>
            <a:endParaRPr lang="en-IN" sz="3200" b="1"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0600" cy="1143000"/>
          </a:xfrm>
        </p:spPr>
        <p:txBody>
          <a:bodyPr>
            <a:normAutofit fontScale="90000"/>
          </a:bodyPr>
          <a:lstStyle/>
          <a:p>
            <a:r>
              <a:rPr lang="en-US" dirty="0" smtClean="0"/>
              <a:t>ACADEMIC MENTOR </a:t>
            </a:r>
            <a:br>
              <a:rPr lang="en-US" dirty="0" smtClean="0"/>
            </a:br>
            <a:r>
              <a:rPr lang="en-US" dirty="0" smtClean="0"/>
              <a:t> Er SATHISH R M.E.,(PhD)., </a:t>
            </a:r>
            <a:endParaRPr lang="en-IN" sz="6700" dirty="0"/>
          </a:p>
        </p:txBody>
      </p:sp>
      <p:sp>
        <p:nvSpPr>
          <p:cNvPr id="3" name="Content Placeholder 2"/>
          <p:cNvSpPr>
            <a:spLocks noGrp="1"/>
          </p:cNvSpPr>
          <p:nvPr>
            <p:ph idx="1"/>
          </p:nvPr>
        </p:nvSpPr>
        <p:spPr>
          <a:xfrm>
            <a:off x="1752600" y="3352800"/>
            <a:ext cx="6934200" cy="2362201"/>
          </a:xfrm>
        </p:spPr>
        <p:txBody>
          <a:bodyPr>
            <a:normAutofit fontScale="85000" lnSpcReduction="20000"/>
          </a:bodyPr>
          <a:lstStyle/>
          <a:p>
            <a:pPr>
              <a:buNone/>
            </a:pPr>
            <a:r>
              <a:rPr lang="en-US" sz="4300" b="1" dirty="0" smtClean="0"/>
              <a:t>INDUSTRY MENTOR</a:t>
            </a:r>
          </a:p>
          <a:p>
            <a:pPr>
              <a:buNone/>
            </a:pPr>
            <a:r>
              <a:rPr lang="en-US" dirty="0" smtClean="0"/>
              <a:t>	</a:t>
            </a:r>
            <a:r>
              <a:rPr lang="en-US" dirty="0" smtClean="0"/>
              <a:t>MS.SUBASHINI U</a:t>
            </a:r>
          </a:p>
          <a:p>
            <a:pPr>
              <a:buNone/>
            </a:pPr>
            <a:r>
              <a:rPr lang="en-US" dirty="0" smtClean="0"/>
              <a:t>	</a:t>
            </a:r>
            <a:r>
              <a:rPr lang="en-US" dirty="0" smtClean="0"/>
              <a:t>ASSOCIATE</a:t>
            </a:r>
          </a:p>
          <a:p>
            <a:pPr>
              <a:buNone/>
            </a:pPr>
            <a:r>
              <a:rPr lang="en-US" dirty="0" smtClean="0"/>
              <a:t>	</a:t>
            </a:r>
            <a:r>
              <a:rPr lang="en-US" dirty="0" smtClean="0"/>
              <a:t>KGISL GSS</a:t>
            </a:r>
          </a:p>
          <a:p>
            <a:pPr>
              <a:buNone/>
            </a:pPr>
            <a:r>
              <a:rPr lang="en-US" dirty="0" smtClean="0"/>
              <a:t> </a:t>
            </a:r>
            <a:r>
              <a:rPr lang="en-US" dirty="0" smtClean="0"/>
              <a:t>   </a:t>
            </a:r>
            <a:endParaRPr lang="en-IN"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96962"/>
          </a:xfrm>
        </p:spPr>
        <p:txBody>
          <a:bodyPr/>
          <a:lstStyle/>
          <a:p>
            <a:r>
              <a:rPr lang="en-US" dirty="0" smtClean="0">
                <a:latin typeface="Castellar" pitchFamily="18" charset="0"/>
              </a:rPr>
              <a:t>ABSTRACT</a:t>
            </a:r>
            <a:endParaRPr lang="en-IN" dirty="0">
              <a:latin typeface="Castellar" pitchFamily="18" charset="0"/>
            </a:endParaRPr>
          </a:p>
        </p:txBody>
      </p:sp>
      <p:sp>
        <p:nvSpPr>
          <p:cNvPr id="3" name="Content Placeholder 2"/>
          <p:cNvSpPr>
            <a:spLocks noGrp="1"/>
          </p:cNvSpPr>
          <p:nvPr>
            <p:ph idx="1"/>
          </p:nvPr>
        </p:nvSpPr>
        <p:spPr>
          <a:xfrm>
            <a:off x="381000" y="1447801"/>
            <a:ext cx="8229600" cy="5410200"/>
          </a:xfrm>
        </p:spPr>
        <p:txBody>
          <a:bodyPr/>
          <a:lstStyle/>
          <a:p>
            <a:pPr>
              <a:buNone/>
            </a:pPr>
            <a:r>
              <a:rPr lang="en-US" sz="1800" dirty="0" smtClean="0"/>
              <a:t>    </a:t>
            </a:r>
            <a:r>
              <a:rPr lang="en-US" sz="2400" dirty="0" smtClean="0"/>
              <a:t>The title of the game is  alien shooting game. The main aim is to destroy the aliens and keep moved to the higher levels. In this game the spaceship loaded with many  missiles to attack the upcoming aliens. If you destroy the alien , one point will be added to the scorecard. For each destroy , one point will add to your scorecard.  N number of aliens will come from the top of the screen , we want to destroy all the aliens by moving spaceship will destroy. So we want to destroy the aliens simultaneously protecting our spaceship normally in this game , the keys are collapsed and difficult to move the ship and shoot the aliens. I change the keys ( LEFT , RIGHT , UP , DOWN , SPACE ) to move the spaceship easily and shoot the enemies. I also include to see the high scores by saving that after the game is over.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C:\Users\ITLAB\Desktop\0.jpg"/>
          <p:cNvPicPr>
            <a:picLocks noChangeAspect="1" noChangeArrowheads="1"/>
          </p:cNvPicPr>
          <p:nvPr/>
        </p:nvPicPr>
        <p:blipFill>
          <a:blip r:embed="rId2" cstate="print"/>
          <a:srcRect/>
          <a:stretch>
            <a:fillRect/>
          </a:stretch>
        </p:blipFill>
        <p:spPr bwMode="auto">
          <a:xfrm>
            <a:off x="0" y="1524000"/>
            <a:ext cx="9144000" cy="4829175"/>
          </a:xfrm>
          <a:prstGeom prst="rect">
            <a:avLst/>
          </a:prstGeom>
          <a:noFill/>
        </p:spPr>
      </p:pic>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229600" cy="5029200"/>
          </a:xfrm>
        </p:spPr>
        <p:txBody>
          <a:bodyPr>
            <a:normAutofit fontScale="92500" lnSpcReduction="20000"/>
          </a:bodyPr>
          <a:lstStyle/>
          <a:p>
            <a:pPr>
              <a:buNone/>
            </a:pPr>
            <a:endParaRPr lang="en-US" sz="1800" dirty="0" smtClean="0"/>
          </a:p>
          <a:p>
            <a:r>
              <a:rPr lang="en-US" sz="1900" b="1" dirty="0" smtClean="0"/>
              <a:t>ENTER THE GAME</a:t>
            </a:r>
          </a:p>
          <a:p>
            <a:r>
              <a:rPr lang="en-US" sz="1900" b="1" dirty="0" smtClean="0"/>
              <a:t>START BUTTON FOR START THE GAME</a:t>
            </a:r>
          </a:p>
          <a:p>
            <a:pPr lvl="2"/>
            <a:r>
              <a:rPr lang="en-US" sz="1900" b="1" dirty="0" smtClean="0"/>
              <a:t>LEFT ARROW KEY TO MOVE LEFT</a:t>
            </a:r>
          </a:p>
          <a:p>
            <a:pPr lvl="2"/>
            <a:r>
              <a:rPr lang="en-US" sz="1900" b="1" dirty="0" smtClean="0"/>
              <a:t>RIGHT ARROW KEY TO MOVE RIGHT</a:t>
            </a:r>
          </a:p>
          <a:p>
            <a:pPr lvl="2"/>
            <a:r>
              <a:rPr lang="en-US" sz="1900" b="1" dirty="0" smtClean="0"/>
              <a:t>UP ARROW KEY TO MOVE UPWARDS</a:t>
            </a:r>
          </a:p>
          <a:p>
            <a:pPr lvl="2"/>
            <a:r>
              <a:rPr lang="en-US" sz="1900" b="1" dirty="0" smtClean="0"/>
              <a:t>DOWN ARROW KEY TO MOVE DOWNWARDS</a:t>
            </a:r>
          </a:p>
          <a:p>
            <a:pPr lvl="2"/>
            <a:r>
              <a:rPr lang="en-US" sz="1900" b="1" dirty="0" smtClean="0"/>
              <a:t>SAPCE KEY TO LAUNCH MISSILE</a:t>
            </a:r>
          </a:p>
          <a:p>
            <a:pPr lvl="2"/>
            <a:endParaRPr lang="en-US" sz="1900" b="1" dirty="0" smtClean="0"/>
          </a:p>
          <a:p>
            <a:r>
              <a:rPr lang="en-US" sz="1900" b="1" dirty="0" smtClean="0"/>
              <a:t>HIGHSCORE OPTION TO VIEW THE SCORES</a:t>
            </a:r>
          </a:p>
          <a:p>
            <a:pPr lvl="2"/>
            <a:r>
              <a:rPr lang="en-US" sz="1900" b="1" dirty="0" smtClean="0"/>
              <a:t>NAME OF THE PLAYER</a:t>
            </a:r>
          </a:p>
          <a:p>
            <a:pPr lvl="2"/>
            <a:r>
              <a:rPr lang="en-US" sz="1900" b="1" dirty="0" smtClean="0"/>
              <a:t>SCORE OF THE PLAYER</a:t>
            </a:r>
          </a:p>
          <a:p>
            <a:pPr lvl="2"/>
            <a:r>
              <a:rPr lang="en-US" sz="1900" b="1" dirty="0" smtClean="0"/>
              <a:t>ACCURACY OF THE PLAYER</a:t>
            </a:r>
          </a:p>
          <a:p>
            <a:r>
              <a:rPr lang="en-US" sz="1900" b="1" dirty="0" smtClean="0"/>
              <a:t>SOUND</a:t>
            </a:r>
          </a:p>
          <a:p>
            <a:pPr lvl="2"/>
            <a:r>
              <a:rPr lang="en-US" sz="1900" b="1" dirty="0" smtClean="0"/>
              <a:t>ON OPTION</a:t>
            </a:r>
          </a:p>
          <a:p>
            <a:pPr lvl="2"/>
            <a:r>
              <a:rPr lang="en-US" sz="1900" b="1" dirty="0" smtClean="0"/>
              <a:t>OFF OPTION</a:t>
            </a:r>
          </a:p>
          <a:p>
            <a:r>
              <a:rPr lang="en-US" sz="1900" b="1" dirty="0" smtClean="0"/>
              <a:t>QUIT OPTION TO QUIT THE GAME</a:t>
            </a:r>
          </a:p>
          <a:p>
            <a:pPr>
              <a:buNone/>
            </a:pPr>
            <a:endParaRPr lang="en-US" dirty="0" smtClean="0"/>
          </a:p>
          <a:p>
            <a:endParaRPr lang="en-US" dirty="0" smtClean="0"/>
          </a:p>
          <a:p>
            <a:endParaRPr lang="en-US" dirty="0" smtClean="0"/>
          </a:p>
          <a:p>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4" name="Content Placeholder 3"/>
          <p:cNvSpPr>
            <a:spLocks noGrp="1"/>
          </p:cNvSpPr>
          <p:nvPr>
            <p:ph idx="1"/>
          </p:nvPr>
        </p:nvSpPr>
        <p:spPr/>
        <p:txBody>
          <a:bodyPr/>
          <a:lstStyle/>
          <a:p>
            <a:pPr>
              <a:buFont typeface="Wingdings" pitchFamily="2" charset="2"/>
              <a:buChar char="q"/>
            </a:pPr>
            <a:r>
              <a:rPr lang="en-US" dirty="0" smtClean="0"/>
              <a:t>SOFTWARE</a:t>
            </a:r>
          </a:p>
          <a:p>
            <a:pPr lvl="2">
              <a:buFont typeface="Wingdings" pitchFamily="2" charset="2"/>
              <a:buChar char="q"/>
            </a:pPr>
            <a:r>
              <a:rPr lang="en-US" dirty="0" smtClean="0"/>
              <a:t>Thonny</a:t>
            </a:r>
            <a:endParaRPr lang="en-US" dirty="0" smtClean="0"/>
          </a:p>
          <a:p>
            <a:pPr lvl="2">
              <a:buFont typeface="Wingdings" pitchFamily="2" charset="2"/>
              <a:buChar char="q"/>
            </a:pPr>
            <a:r>
              <a:rPr lang="en-US" dirty="0" smtClean="0"/>
              <a:t> </a:t>
            </a:r>
            <a:r>
              <a:rPr lang="en-US" dirty="0" smtClean="0"/>
              <a:t>Pygame </a:t>
            </a:r>
          </a:p>
          <a:p>
            <a:pPr>
              <a:buFont typeface="Wingdings" pitchFamily="2" charset="2"/>
              <a:buChar char="q"/>
            </a:pPr>
            <a:r>
              <a:rPr lang="en-US" dirty="0" smtClean="0"/>
              <a:t>HARDWARE</a:t>
            </a:r>
          </a:p>
          <a:p>
            <a:pPr lvl="2">
              <a:buFont typeface="Wingdings" pitchFamily="2" charset="2"/>
              <a:buChar char="q"/>
            </a:pPr>
            <a:r>
              <a:rPr lang="en-US" dirty="0" smtClean="0"/>
              <a:t>8</a:t>
            </a:r>
            <a:r>
              <a:rPr lang="en-US" dirty="0" smtClean="0"/>
              <a:t>GB RAM</a:t>
            </a:r>
          </a:p>
          <a:p>
            <a:pPr lvl="2">
              <a:buFont typeface="Wingdings" pitchFamily="2" charset="2"/>
              <a:buChar char="q"/>
            </a:pPr>
            <a:r>
              <a:rPr lang="en-US" dirty="0" smtClean="0"/>
              <a:t>INTEL(R) CORE(TM) i5-6500 CPU@ 3.20GHz  </a:t>
            </a:r>
            <a:endParaRPr lang="en-US" dirty="0" smtClean="0"/>
          </a:p>
          <a:p>
            <a:pPr>
              <a:buNone/>
            </a:pPr>
            <a:endParaRPr lang="en-IN"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ENTER THE GAME</a:t>
            </a:r>
          </a:p>
          <a:p>
            <a:r>
              <a:rPr lang="en-US" dirty="0" smtClean="0"/>
              <a:t>CHOOSE START GAME OPTION TO PLAY THE GAME</a:t>
            </a:r>
          </a:p>
          <a:p>
            <a:r>
              <a:rPr lang="en-US" dirty="0" smtClean="0"/>
              <a:t>USE DIRECTION ARROW KEYS TO MOVE THE SHAPCESHIP </a:t>
            </a:r>
          </a:p>
          <a:p>
            <a:r>
              <a:rPr lang="en-US" dirty="0" smtClean="0"/>
              <a:t>TO SHOOT THE ALIEN PRESS SPACE KEY</a:t>
            </a:r>
          </a:p>
          <a:p>
            <a:r>
              <a:rPr lang="en-US" dirty="0" smtClean="0"/>
              <a:t>EACH DESTROY OF ALIEN WILL INCRESE THE SCORE BY ONE POINT</a:t>
            </a:r>
          </a:p>
          <a:p>
            <a:r>
              <a:rPr lang="en-US" dirty="0" smtClean="0"/>
              <a:t>YOU SHOULD DESTORY THE ALIENS AND SIMULTANEOUSLY PROTECT THE SPACESHIP</a:t>
            </a:r>
          </a:p>
          <a:p>
            <a:r>
              <a:rPr lang="en-US" dirty="0" smtClean="0"/>
              <a:t>LEVELS ARE KEEP ON INCREASING AND SPEED OF THE ALIEN TOO  </a:t>
            </a:r>
          </a:p>
          <a:p>
            <a:r>
              <a:rPr lang="en-US" dirty="0" smtClean="0"/>
              <a:t>IF ANY ALIEN TOUCH THE SPACESHIP THE SPACESHIP WILL DESTROY</a:t>
            </a:r>
          </a:p>
          <a:p>
            <a:r>
              <a:rPr lang="en-US" dirty="0" smtClean="0"/>
              <a:t>IF THE GAME IS OVER IT WILL ASK THE NAME OF PLAYER TO SAVE THE NAME AND THEIR SCORE IN HIGHSCORE OPTION</a:t>
            </a:r>
          </a:p>
          <a:p>
            <a:r>
              <a:rPr lang="en-US" dirty="0" smtClean="0"/>
              <a:t>IF YOU WANT TO QUIT THE GAME CHOOSE THE QUIT OPTION </a:t>
            </a:r>
          </a:p>
          <a:p>
            <a:endParaRPr lang="en-IN"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Screen Shot</a:t>
            </a:r>
            <a:endParaRPr lang="en-IN"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Shooting game</a:t>
            </a:r>
            <a:endParaRPr lang="en-IN" dirty="0">
              <a:latin typeface="Times New Roman" pitchFamily="18" charset="0"/>
              <a:cs typeface="Times New Roman" pitchFamily="18" charset="0"/>
            </a:endParaRPr>
          </a:p>
        </p:txBody>
      </p:sp>
      <p:pic>
        <p:nvPicPr>
          <p:cNvPr id="1026" name="Picture 2" descr="C:\Users\ITLAB\Desktop\Capture.JPG"/>
          <p:cNvPicPr>
            <a:picLocks noChangeAspect="1" noChangeArrowheads="1"/>
          </p:cNvPicPr>
          <p:nvPr/>
        </p:nvPicPr>
        <p:blipFill>
          <a:blip r:embed="rId2" cstate="print"/>
          <a:srcRect/>
          <a:stretch>
            <a:fillRect/>
          </a:stretch>
        </p:blipFill>
        <p:spPr bwMode="auto">
          <a:xfrm>
            <a:off x="609600" y="2286000"/>
            <a:ext cx="3652739" cy="3810000"/>
          </a:xfrm>
          <a:prstGeom prst="rect">
            <a:avLst/>
          </a:prstGeom>
          <a:noFill/>
        </p:spPr>
      </p:pic>
      <p:pic>
        <p:nvPicPr>
          <p:cNvPr id="1027" name="Picture 3" descr="C:\Users\ITLAB\Desktop\Capture2.JPG"/>
          <p:cNvPicPr>
            <a:picLocks noChangeAspect="1" noChangeArrowheads="1"/>
          </p:cNvPicPr>
          <p:nvPr/>
        </p:nvPicPr>
        <p:blipFill>
          <a:blip r:embed="rId3" cstate="print"/>
          <a:srcRect/>
          <a:stretch>
            <a:fillRect/>
          </a:stretch>
        </p:blipFill>
        <p:spPr bwMode="auto">
          <a:xfrm>
            <a:off x="4876801" y="2286000"/>
            <a:ext cx="3657600" cy="3836193"/>
          </a:xfrm>
          <a:prstGeom prst="rect">
            <a:avLst/>
          </a:prstGeom>
          <a:noFill/>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TotalTime>
  <Words>429</Words>
  <Application>Microsoft Office PowerPoint</Application>
  <PresentationFormat>On-screen Show (4:3)</PresentationFormat>
  <Paragraphs>86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WELCOME  TO</vt:lpstr>
      <vt:lpstr>TITLE</vt:lpstr>
      <vt:lpstr>ACADEMIC MENTOR   Er SATHISH R M.E.,(PhD)., </vt:lpstr>
      <vt:lpstr>ABSTRACT</vt:lpstr>
      <vt:lpstr>plagiarism</vt:lpstr>
      <vt:lpstr>MODULES</vt:lpstr>
      <vt:lpstr>Requirements</vt:lpstr>
      <vt:lpstr>MODEL ARCHITECTURE</vt:lpstr>
      <vt:lpstr>Screen Shot</vt:lpstr>
      <vt:lpstr>SAMPLE CODE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ITLAB</dc:creator>
  <cp:lastModifiedBy>ITLAB</cp:lastModifiedBy>
  <cp:revision>48</cp:revision>
  <dcterms:created xsi:type="dcterms:W3CDTF">2019-01-21T17:23:08Z</dcterms:created>
  <dcterms:modified xsi:type="dcterms:W3CDTF">2019-01-23T06:27:37Z</dcterms:modified>
</cp:coreProperties>
</file>