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514600"/>
            <a:ext cx="2743200" cy="1371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Survey Shrike Service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3124200" y="4724400"/>
            <a:ext cx="2209800" cy="19050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Survey Database</a:t>
            </a:r>
            <a:endParaRPr lang="en-IN" dirty="0"/>
          </a:p>
        </p:txBody>
      </p:sp>
      <p:sp>
        <p:nvSpPr>
          <p:cNvPr id="6" name="Cloud 5"/>
          <p:cNvSpPr/>
          <p:nvPr/>
        </p:nvSpPr>
        <p:spPr>
          <a:xfrm>
            <a:off x="3505200" y="1447800"/>
            <a:ext cx="1371600" cy="381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133600" y="228600"/>
            <a:ext cx="40386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Client – IE /Chrome Browser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rot="16200000" flipH="1">
            <a:off x="3371850" y="1695450"/>
            <a:ext cx="1600200" cy="3810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1"/>
          </p:cNvCxnSpPr>
          <p:nvPr/>
        </p:nvCxnSpPr>
        <p:spPr>
          <a:xfrm rot="16200000" flipH="1">
            <a:off x="3790950" y="4286250"/>
            <a:ext cx="838200" cy="3810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274320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038600" y="2667000"/>
            <a:ext cx="1447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429000"/>
            <a:ext cx="1676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Survey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3352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API Service Hosted in IIS web server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 </a:t>
            </a:r>
            <a:r>
              <a:rPr lang="en-IN" dirty="0" err="1" smtClean="0"/>
              <a:t>url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905000" y="2438400"/>
            <a:ext cx="4572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Audit and Log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54496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 SQL server</a:t>
            </a:r>
            <a:endParaRPr lang="en-IN" dirty="0"/>
          </a:p>
        </p:txBody>
      </p:sp>
      <p:sp>
        <p:nvSpPr>
          <p:cNvPr id="1026" name="AutoShape 2" descr="Image result for us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us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us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C:\Users\Keerthan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4638" y="304800"/>
            <a:ext cx="381000" cy="381000"/>
          </a:xfrm>
          <a:prstGeom prst="rect">
            <a:avLst/>
          </a:prstGeom>
          <a:noFill/>
        </p:spPr>
      </p:pic>
      <p:pic>
        <p:nvPicPr>
          <p:cNvPr id="25" name="Picture 7" descr="C:\Users\Keerthan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7038" y="457200"/>
            <a:ext cx="381000" cy="381000"/>
          </a:xfrm>
          <a:prstGeom prst="rect">
            <a:avLst/>
          </a:prstGeom>
          <a:noFill/>
        </p:spPr>
      </p:pic>
      <p:pic>
        <p:nvPicPr>
          <p:cNvPr id="26" name="Picture 7" descr="C:\Users\Keerthan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609600"/>
            <a:ext cx="381000" cy="381000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 rot="5400000">
            <a:off x="5828506" y="800100"/>
            <a:ext cx="1296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</p:cNvCxnSpPr>
          <p:nvPr/>
        </p:nvCxnSpPr>
        <p:spPr>
          <a:xfrm>
            <a:off x="6172200" y="571500"/>
            <a:ext cx="609600" cy="266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7000" y="106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Keerthan</dc:creator>
  <cp:lastModifiedBy>Keerthan</cp:lastModifiedBy>
  <cp:revision>7</cp:revision>
  <dcterms:created xsi:type="dcterms:W3CDTF">2006-08-16T00:00:00Z</dcterms:created>
  <dcterms:modified xsi:type="dcterms:W3CDTF">2019-10-15T04:34:21Z</dcterms:modified>
</cp:coreProperties>
</file>