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68" r:id="rId1"/>
  </p:sldMasterIdLst>
  <p:notesMasterIdLst>
    <p:notesMasterId r:id="rId3"/>
  </p:notesMasterIdLst>
  <p:sldIdLst>
    <p:sldId id="273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590" autoAdjust="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4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E76EDE-8C61-4F64-82B8-761F1C20A1D8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3259A4-8EED-4243-80A4-71BF83DAF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173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8/3/2022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8/3/2022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8/3/2022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8/3/2022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8/3/2022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8/3/2022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8/3/2022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8/3/2022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8/3/2022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8/3/2022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8/3/2022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49BC2422-4B8F-4212-96F5-019107AE37B6}" type="datetimeFigureOut">
              <a:rPr lang="en-US" smtClean="0"/>
              <a:pPr/>
              <a:t>8/3/2022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69" r:id="rId1"/>
    <p:sldLayoutId id="2147484070" r:id="rId2"/>
    <p:sldLayoutId id="2147484071" r:id="rId3"/>
    <p:sldLayoutId id="2147484072" r:id="rId4"/>
    <p:sldLayoutId id="2147484073" r:id="rId5"/>
    <p:sldLayoutId id="2147484074" r:id="rId6"/>
    <p:sldLayoutId id="2147484075" r:id="rId7"/>
    <p:sldLayoutId id="2147484076" r:id="rId8"/>
    <p:sldLayoutId id="2147484077" r:id="rId9"/>
    <p:sldLayoutId id="2147484078" r:id="rId10"/>
    <p:sldLayoutId id="2147484079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616" y="274638"/>
            <a:ext cx="7571184" cy="634082"/>
          </a:xfrm>
        </p:spPr>
        <p:txBody>
          <a:bodyPr>
            <a:noAutofit/>
          </a:bodyPr>
          <a:lstStyle/>
          <a:p>
            <a:r>
              <a:rPr lang="en-US" sz="2700" dirty="0">
                <a:solidFill>
                  <a:schemeClr val="tx1"/>
                </a:solidFill>
                <a:effectLst/>
              </a:rPr>
              <a:t>Agenda </a:t>
            </a:r>
            <a:r>
              <a:rPr lang="en-US" sz="2700" dirty="0" smtClean="0">
                <a:solidFill>
                  <a:schemeClr val="tx1"/>
                </a:solidFill>
                <a:effectLst/>
              </a:rPr>
              <a:t>			 </a:t>
            </a:r>
            <a:r>
              <a:rPr lang="en-US" sz="2700" dirty="0">
                <a:solidFill>
                  <a:schemeClr val="tx1"/>
                </a:solidFill>
                <a:effectLst/>
              </a:rPr>
              <a:t>-  Sunil </a:t>
            </a:r>
            <a:r>
              <a:rPr lang="en-US" sz="2700" dirty="0" err="1" smtClean="0">
                <a:solidFill>
                  <a:schemeClr val="tx1"/>
                </a:solidFill>
                <a:effectLst/>
              </a:rPr>
              <a:t>Koppavarapu</a:t>
            </a:r>
            <a:endParaRPr lang="en-US" sz="2700" dirty="0">
              <a:solidFill>
                <a:schemeClr val="tx1"/>
              </a:solidFill>
              <a:effectLst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115616" y="908720"/>
            <a:ext cx="7571184" cy="5098571"/>
          </a:xfrm>
        </p:spPr>
        <p:txBody>
          <a:bodyPr>
            <a:normAutofit/>
          </a:bodyPr>
          <a:lstStyle/>
          <a:p>
            <a:r>
              <a:rPr lang="en-US" sz="2000" dirty="0"/>
              <a:t>Creating a new AWS Account</a:t>
            </a:r>
          </a:p>
          <a:p>
            <a:r>
              <a:rPr lang="en-US" sz="2000" dirty="0"/>
              <a:t>Creating Linux Machine on AWS</a:t>
            </a:r>
          </a:p>
          <a:p>
            <a:r>
              <a:rPr lang="en-US" sz="2000" dirty="0"/>
              <a:t>How to connect to Linux Machine?</a:t>
            </a:r>
          </a:p>
          <a:p>
            <a:r>
              <a:rPr lang="en-US" sz="2000" dirty="0"/>
              <a:t>Using </a:t>
            </a:r>
            <a:r>
              <a:rPr lang="en-US" sz="2000" dirty="0" err="1"/>
              <a:t>Gitbash</a:t>
            </a:r>
            <a:r>
              <a:rPr lang="en-US" sz="2000" dirty="0"/>
              <a:t> Terminal</a:t>
            </a:r>
          </a:p>
          <a:p>
            <a:endParaRPr 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1331640" y="5805264"/>
            <a:ext cx="4392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support@logiclabstech.com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73929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475</TotalTime>
  <Words>22</Words>
  <Application>Microsoft Office PowerPoint</Application>
  <PresentationFormat>On-screen Show (4:3)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Gill Sans MT</vt:lpstr>
      <vt:lpstr>Verdana</vt:lpstr>
      <vt:lpstr>Wingdings 2</vt:lpstr>
      <vt:lpstr>Solstice</vt:lpstr>
      <vt:lpstr>Agenda     -  Sunil Koppavarapu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Oracle Applications R12</dc:title>
  <dc:creator>WELCOME</dc:creator>
  <cp:lastModifiedBy>ADMIN</cp:lastModifiedBy>
  <cp:revision>118</cp:revision>
  <dcterms:created xsi:type="dcterms:W3CDTF">2019-01-14T05:47:09Z</dcterms:created>
  <dcterms:modified xsi:type="dcterms:W3CDTF">2022-08-03T10:16:33Z</dcterms:modified>
</cp:coreProperties>
</file>