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sldIdLst>
    <p:sldId id="271" r:id="rId6"/>
    <p:sldId id="278" r:id="rId7"/>
    <p:sldId id="275" r:id="rId8"/>
    <p:sldId id="277" r:id="rId9"/>
    <p:sldId id="279" r:id="rId10"/>
    <p:sldId id="280" r:id="rId11"/>
    <p:sldId id="274" r:id="rId12"/>
    <p:sldId id="273" r:id="rId13"/>
    <p:sldId id="272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5B"/>
    <a:srgbClr val="FF7F50"/>
    <a:srgbClr val="CCFFFF"/>
    <a:srgbClr val="FFC000"/>
    <a:srgbClr val="000000"/>
    <a:srgbClr val="C0987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3750" autoAdjust="0"/>
  </p:normalViewPr>
  <p:slideViewPr>
    <p:cSldViewPr snapToGrid="0">
      <p:cViewPr varScale="1">
        <p:scale>
          <a:sx n="66" d="100"/>
          <a:sy n="66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A4981-763B-4495-BDDF-07BA47F758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7B1E89-96C4-4BDE-B8A3-400A2292713B}">
      <dgm:prSet phldrT="[Text]" custT="1"/>
      <dgm:spPr/>
      <dgm:t>
        <a:bodyPr anchor="t"/>
        <a:lstStyle/>
        <a:p>
          <a:r>
            <a:rPr lang="en-US" sz="1600" b="1" dirty="0" smtClean="0"/>
            <a:t>ABAP Basics</a:t>
          </a:r>
          <a:endParaRPr lang="en-US" sz="1600" b="1" dirty="0"/>
        </a:p>
      </dgm:t>
    </dgm:pt>
    <dgm:pt modelId="{3589B28E-72F8-4B65-BED5-636601CB8AC7}" type="parTrans" cxnId="{C3A6CBC8-BDED-4A19-A560-9CD77F4E06A1}">
      <dgm:prSet/>
      <dgm:spPr/>
      <dgm:t>
        <a:bodyPr/>
        <a:lstStyle/>
        <a:p>
          <a:endParaRPr lang="en-US"/>
        </a:p>
      </dgm:t>
    </dgm:pt>
    <dgm:pt modelId="{7D493367-CD7A-4DFD-88F7-7F5ACA31D5DE}" type="sibTrans" cxnId="{C3A6CBC8-BDED-4A19-A560-9CD77F4E06A1}">
      <dgm:prSet/>
      <dgm:spPr/>
      <dgm:t>
        <a:bodyPr/>
        <a:lstStyle/>
        <a:p>
          <a:endParaRPr lang="en-US"/>
        </a:p>
      </dgm:t>
    </dgm:pt>
    <dgm:pt modelId="{90671E10-63B4-497E-A94F-52BACE7A1DF0}">
      <dgm:prSet phldrT="[Text]" custT="1"/>
      <dgm:spPr/>
      <dgm:t>
        <a:bodyPr anchor="t"/>
        <a:lstStyle/>
        <a:p>
          <a:r>
            <a:rPr lang="en-US" sz="1600" b="1" dirty="0" smtClean="0"/>
            <a:t>Module pool</a:t>
          </a:r>
          <a:endParaRPr lang="en-US" sz="1600" b="1" dirty="0"/>
        </a:p>
      </dgm:t>
    </dgm:pt>
    <dgm:pt modelId="{42957E70-94E5-42A7-A63E-09C815F37AC1}" type="parTrans" cxnId="{49274A75-8A59-4308-9366-7012F19B6523}">
      <dgm:prSet/>
      <dgm:spPr/>
      <dgm:t>
        <a:bodyPr/>
        <a:lstStyle/>
        <a:p>
          <a:endParaRPr lang="en-US"/>
        </a:p>
      </dgm:t>
    </dgm:pt>
    <dgm:pt modelId="{ACFF1FA6-6E65-4B0B-8D9A-78E064F15569}" type="sibTrans" cxnId="{49274A75-8A59-4308-9366-7012F19B6523}">
      <dgm:prSet/>
      <dgm:spPr/>
      <dgm:t>
        <a:bodyPr/>
        <a:lstStyle/>
        <a:p>
          <a:endParaRPr lang="en-US"/>
        </a:p>
      </dgm:t>
    </dgm:pt>
    <dgm:pt modelId="{AEBFB512-67A8-41E5-B436-6F5F4EF99075}">
      <dgm:prSet phldrT="[Text]" custT="1"/>
      <dgm:spPr/>
      <dgm:t>
        <a:bodyPr anchor="t"/>
        <a:lstStyle/>
        <a:p>
          <a:r>
            <a:rPr lang="en-US" sz="1600" b="1" dirty="0" smtClean="0"/>
            <a:t>Forms</a:t>
          </a:r>
          <a:endParaRPr lang="en-US" sz="1200" b="1" dirty="0"/>
        </a:p>
      </dgm:t>
    </dgm:pt>
    <dgm:pt modelId="{975D5575-7A78-416A-8464-7E2678170AC1}" type="parTrans" cxnId="{311289C7-1EE1-4B7F-A100-71107614A6A3}">
      <dgm:prSet/>
      <dgm:spPr/>
      <dgm:t>
        <a:bodyPr/>
        <a:lstStyle/>
        <a:p>
          <a:endParaRPr lang="en-US"/>
        </a:p>
      </dgm:t>
    </dgm:pt>
    <dgm:pt modelId="{D28B3105-93EE-4773-8064-ECA5967F4691}" type="sibTrans" cxnId="{311289C7-1EE1-4B7F-A100-71107614A6A3}">
      <dgm:prSet/>
      <dgm:spPr/>
      <dgm:t>
        <a:bodyPr/>
        <a:lstStyle/>
        <a:p>
          <a:endParaRPr lang="en-US"/>
        </a:p>
      </dgm:t>
    </dgm:pt>
    <dgm:pt modelId="{A205EBFC-7632-4BC9-BDFC-DC6B975F068B}">
      <dgm:prSet phldrT="[Text]" custT="1"/>
      <dgm:spPr/>
      <dgm:t>
        <a:bodyPr anchor="t"/>
        <a:lstStyle/>
        <a:p>
          <a:r>
            <a:rPr lang="en-US" sz="1600" b="1" dirty="0" smtClean="0"/>
            <a:t>Conversions</a:t>
          </a:r>
          <a:endParaRPr lang="en-US" sz="1200" b="1" dirty="0"/>
        </a:p>
      </dgm:t>
    </dgm:pt>
    <dgm:pt modelId="{D6FDCB95-BD51-4CD0-8A6C-CB75F5038203}" type="parTrans" cxnId="{21BA4EC4-FFC9-4668-ADA6-4122431EF4A8}">
      <dgm:prSet/>
      <dgm:spPr/>
      <dgm:t>
        <a:bodyPr/>
        <a:lstStyle/>
        <a:p>
          <a:endParaRPr lang="en-US"/>
        </a:p>
      </dgm:t>
    </dgm:pt>
    <dgm:pt modelId="{AEE28E04-A60C-48B2-9FE6-E1591473C2DC}" type="sibTrans" cxnId="{21BA4EC4-FFC9-4668-ADA6-4122431EF4A8}">
      <dgm:prSet/>
      <dgm:spPr/>
      <dgm:t>
        <a:bodyPr/>
        <a:lstStyle/>
        <a:p>
          <a:endParaRPr lang="en-US"/>
        </a:p>
      </dgm:t>
    </dgm:pt>
    <dgm:pt modelId="{F1E54EF8-559D-4582-97ED-E08B939C6E5A}">
      <dgm:prSet phldrT="[Text]" custT="1"/>
      <dgm:spPr/>
      <dgm:t>
        <a:bodyPr anchor="t"/>
        <a:lstStyle/>
        <a:p>
          <a:r>
            <a:rPr lang="en-US" sz="1600" b="1" dirty="0" smtClean="0"/>
            <a:t>Enhancements</a:t>
          </a:r>
          <a:endParaRPr lang="en-US" sz="1200" b="1" dirty="0"/>
        </a:p>
      </dgm:t>
    </dgm:pt>
    <dgm:pt modelId="{808D92AC-61EA-4B9B-871F-1851102AA307}" type="parTrans" cxnId="{BE013C5B-B03D-4AD1-8393-9BAE28330848}">
      <dgm:prSet/>
      <dgm:spPr/>
      <dgm:t>
        <a:bodyPr/>
        <a:lstStyle/>
        <a:p>
          <a:endParaRPr lang="en-US"/>
        </a:p>
      </dgm:t>
    </dgm:pt>
    <dgm:pt modelId="{C4CA66CC-83E2-4C98-985D-5CE7B86B8981}" type="sibTrans" cxnId="{BE013C5B-B03D-4AD1-8393-9BAE28330848}">
      <dgm:prSet/>
      <dgm:spPr/>
      <dgm:t>
        <a:bodyPr/>
        <a:lstStyle/>
        <a:p>
          <a:endParaRPr lang="en-US"/>
        </a:p>
      </dgm:t>
    </dgm:pt>
    <dgm:pt modelId="{25C5EEDE-81DB-4973-A9D8-F6E340AF0B11}">
      <dgm:prSet phldrT="[Text]" custT="1"/>
      <dgm:spPr/>
      <dgm:t>
        <a:bodyPr anchor="t"/>
        <a:lstStyle/>
        <a:p>
          <a:r>
            <a:rPr lang="en-US" sz="1600" b="1" dirty="0" smtClean="0"/>
            <a:t>Connectivity</a:t>
          </a:r>
          <a:endParaRPr lang="en-US" sz="1200" b="1" dirty="0"/>
        </a:p>
      </dgm:t>
    </dgm:pt>
    <dgm:pt modelId="{85B5DCFB-7274-4206-90A0-FE1DC94BFC10}" type="parTrans" cxnId="{3BFFAE37-D55B-4077-8933-44CB2C609220}">
      <dgm:prSet/>
      <dgm:spPr/>
      <dgm:t>
        <a:bodyPr/>
        <a:lstStyle/>
        <a:p>
          <a:endParaRPr lang="en-US"/>
        </a:p>
      </dgm:t>
    </dgm:pt>
    <dgm:pt modelId="{CA36CEFC-3EBE-443F-BE69-0822121CDE84}" type="sibTrans" cxnId="{3BFFAE37-D55B-4077-8933-44CB2C609220}">
      <dgm:prSet/>
      <dgm:spPr/>
      <dgm:t>
        <a:bodyPr/>
        <a:lstStyle/>
        <a:p>
          <a:endParaRPr lang="en-US"/>
        </a:p>
      </dgm:t>
    </dgm:pt>
    <dgm:pt modelId="{17DD1C9D-0EFF-447B-8B87-66E9F44F76C3}" type="asst">
      <dgm:prSet phldrT="[Text]" custT="1"/>
      <dgm:spPr/>
      <dgm:t>
        <a:bodyPr anchor="t"/>
        <a:lstStyle/>
        <a:p>
          <a:r>
            <a:rPr lang="en-US" sz="1500" b="1" dirty="0" smtClean="0"/>
            <a:t>Dictionary</a:t>
          </a:r>
          <a:endParaRPr lang="en-US" sz="1500" b="1" dirty="0"/>
        </a:p>
      </dgm:t>
    </dgm:pt>
    <dgm:pt modelId="{17968BBE-F9A7-4B20-8B9F-FEC736CCC6F2}" type="sibTrans" cxnId="{AA60A394-2058-44D9-886A-7021F6D856FE}">
      <dgm:prSet/>
      <dgm:spPr/>
      <dgm:t>
        <a:bodyPr/>
        <a:lstStyle/>
        <a:p>
          <a:endParaRPr lang="en-US"/>
        </a:p>
      </dgm:t>
    </dgm:pt>
    <dgm:pt modelId="{D0560051-369C-436F-93CE-4F0FC539438D}" type="parTrans" cxnId="{AA60A394-2058-44D9-886A-7021F6D856FE}">
      <dgm:prSet/>
      <dgm:spPr/>
      <dgm:t>
        <a:bodyPr/>
        <a:lstStyle/>
        <a:p>
          <a:endParaRPr lang="en-US"/>
        </a:p>
      </dgm:t>
    </dgm:pt>
    <dgm:pt modelId="{D4BBAECA-4B93-42DD-ADAF-1F5AE0E8823D}">
      <dgm:prSet phldrT="[Text]" custT="1"/>
      <dgm:spPr/>
      <dgm:t>
        <a:bodyPr anchor="t"/>
        <a:lstStyle/>
        <a:p>
          <a:r>
            <a:rPr lang="en-US" sz="1600" b="1" dirty="0" smtClean="0"/>
            <a:t>Reports</a:t>
          </a:r>
        </a:p>
      </dgm:t>
    </dgm:pt>
    <dgm:pt modelId="{43D0AA39-D3B2-4E04-B8EF-9A9C2F712985}" type="sibTrans" cxnId="{C4CF9445-118A-4C86-89AA-2B31A5EE554B}">
      <dgm:prSet/>
      <dgm:spPr/>
      <dgm:t>
        <a:bodyPr/>
        <a:lstStyle/>
        <a:p>
          <a:endParaRPr lang="en-US"/>
        </a:p>
      </dgm:t>
    </dgm:pt>
    <dgm:pt modelId="{04390A6B-3222-4390-9D76-01330DA0CECC}" type="parTrans" cxnId="{C4CF9445-118A-4C86-89AA-2B31A5EE554B}">
      <dgm:prSet/>
      <dgm:spPr/>
      <dgm:t>
        <a:bodyPr/>
        <a:lstStyle/>
        <a:p>
          <a:endParaRPr lang="en-US"/>
        </a:p>
      </dgm:t>
    </dgm:pt>
    <dgm:pt modelId="{794BE76C-969F-44D7-8DC8-64B6FA3D2620}" type="pres">
      <dgm:prSet presAssocID="{D3FA4981-763B-4495-BDDF-07BA47F758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ACB23-8F6E-4078-812B-266B47031F38}" type="pres">
      <dgm:prSet presAssocID="{257B1E89-96C4-4BDE-B8A3-400A2292713B}" presName="hierRoot1" presStyleCnt="0"/>
      <dgm:spPr/>
    </dgm:pt>
    <dgm:pt modelId="{428DC610-565D-41CC-B9EB-7C0C0FBE2320}" type="pres">
      <dgm:prSet presAssocID="{257B1E89-96C4-4BDE-B8A3-400A2292713B}" presName="composite" presStyleCnt="0"/>
      <dgm:spPr/>
    </dgm:pt>
    <dgm:pt modelId="{6E5138F1-32E2-4C7F-A7B4-D6BE424A254C}" type="pres">
      <dgm:prSet presAssocID="{257B1E89-96C4-4BDE-B8A3-400A2292713B}" presName="background" presStyleLbl="node0" presStyleIdx="0" presStyleCnt="1"/>
      <dgm:spPr/>
    </dgm:pt>
    <dgm:pt modelId="{45DCADC5-601F-4389-B246-F26E1A1864D3}" type="pres">
      <dgm:prSet presAssocID="{257B1E89-96C4-4BDE-B8A3-400A2292713B}" presName="text" presStyleLbl="fgAcc0" presStyleIdx="0" presStyleCnt="1" custScaleX="948938" custScaleY="405790" custLinFactY="-1239" custLinFactNeighborX="428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B22537-24F0-444F-8BEC-42223042F7EA}" type="pres">
      <dgm:prSet presAssocID="{257B1E89-96C4-4BDE-B8A3-400A2292713B}" presName="hierChild2" presStyleCnt="0"/>
      <dgm:spPr/>
    </dgm:pt>
    <dgm:pt modelId="{5292CEAD-57A4-4594-971C-49EBBB32EA86}" type="pres">
      <dgm:prSet presAssocID="{D0560051-369C-436F-93CE-4F0FC539438D}" presName="Name10" presStyleLbl="parChTrans1D2" presStyleIdx="0" presStyleCnt="7"/>
      <dgm:spPr/>
    </dgm:pt>
    <dgm:pt modelId="{E8AE3003-566F-4DE2-BC2F-7EB14864F59A}" type="pres">
      <dgm:prSet presAssocID="{17DD1C9D-0EFF-447B-8B87-66E9F44F76C3}" presName="hierRoot2" presStyleCnt="0"/>
      <dgm:spPr/>
    </dgm:pt>
    <dgm:pt modelId="{99E54B47-FAD3-439C-8498-18040923328D}" type="pres">
      <dgm:prSet presAssocID="{17DD1C9D-0EFF-447B-8B87-66E9F44F76C3}" presName="composite2" presStyleCnt="0"/>
      <dgm:spPr/>
    </dgm:pt>
    <dgm:pt modelId="{518DF6FC-FE7D-48BE-80BB-5A457F5E6EF2}" type="pres">
      <dgm:prSet presAssocID="{17DD1C9D-0EFF-447B-8B87-66E9F44F76C3}" presName="background2" presStyleLbl="asst1" presStyleIdx="0" presStyleCnt="1"/>
      <dgm:spPr/>
    </dgm:pt>
    <dgm:pt modelId="{D7B77289-BCF7-4BF4-8133-E716D2667A8C}" type="pres">
      <dgm:prSet presAssocID="{17DD1C9D-0EFF-447B-8B87-66E9F44F76C3}" presName="text2" presStyleLbl="fgAcc2" presStyleIdx="0" presStyleCnt="7" custScaleX="346365" custScaleY="344779" custLinFactY="-217635" custLinFactNeighborX="55702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E3569-9B63-46E0-B64D-31F4A8E74D5C}" type="pres">
      <dgm:prSet presAssocID="{17DD1C9D-0EFF-447B-8B87-66E9F44F76C3}" presName="hierChild3" presStyleCnt="0"/>
      <dgm:spPr/>
    </dgm:pt>
    <dgm:pt modelId="{C7F00796-A2F0-47BE-ADBB-DDEA27B71B7F}" type="pres">
      <dgm:prSet presAssocID="{04390A6B-3222-4390-9D76-01330DA0CECC}" presName="Name10" presStyleLbl="parChTrans1D2" presStyleIdx="1" presStyleCnt="7"/>
      <dgm:spPr/>
    </dgm:pt>
    <dgm:pt modelId="{11A99EA7-EECD-4B04-A021-46D022B11284}" type="pres">
      <dgm:prSet presAssocID="{D4BBAECA-4B93-42DD-ADAF-1F5AE0E8823D}" presName="hierRoot2" presStyleCnt="0"/>
      <dgm:spPr/>
    </dgm:pt>
    <dgm:pt modelId="{D6C63A6C-4D1B-44B9-8E06-F0A6BE6A58C1}" type="pres">
      <dgm:prSet presAssocID="{D4BBAECA-4B93-42DD-ADAF-1F5AE0E8823D}" presName="composite2" presStyleCnt="0"/>
      <dgm:spPr/>
    </dgm:pt>
    <dgm:pt modelId="{05D70D1B-7D3D-4147-9C07-BFAB88D81717}" type="pres">
      <dgm:prSet presAssocID="{D4BBAECA-4B93-42DD-ADAF-1F5AE0E8823D}" presName="background2" presStyleLbl="node2" presStyleIdx="0" presStyleCnt="6"/>
      <dgm:spPr/>
    </dgm:pt>
    <dgm:pt modelId="{585057F9-355F-47ED-8248-CD134FD81491}" type="pres">
      <dgm:prSet presAssocID="{D4BBAECA-4B93-42DD-ADAF-1F5AE0E8823D}" presName="text2" presStyleLbl="fgAcc2" presStyleIdx="1" presStyleCnt="7" custScaleX="289686" custScaleY="579561" custLinFactX="-100000" custLinFactNeighborX="-186203" custLinFactNeighborY="85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E8B174-B42E-4018-BE51-1CCA9E2DB5B6}" type="pres">
      <dgm:prSet presAssocID="{D4BBAECA-4B93-42DD-ADAF-1F5AE0E8823D}" presName="hierChild3" presStyleCnt="0"/>
      <dgm:spPr/>
    </dgm:pt>
    <dgm:pt modelId="{68985FB0-F227-4305-B3FA-B399D90FCF9D}" type="pres">
      <dgm:prSet presAssocID="{42957E70-94E5-42A7-A63E-09C815F37AC1}" presName="Name10" presStyleLbl="parChTrans1D2" presStyleIdx="2" presStyleCnt="7"/>
      <dgm:spPr/>
    </dgm:pt>
    <dgm:pt modelId="{6910DD7F-F30E-42B5-8572-1A7A8E3AA263}" type="pres">
      <dgm:prSet presAssocID="{90671E10-63B4-497E-A94F-52BACE7A1DF0}" presName="hierRoot2" presStyleCnt="0"/>
      <dgm:spPr/>
    </dgm:pt>
    <dgm:pt modelId="{01949ADF-CBA9-4591-A2C5-7DB7AF5498D2}" type="pres">
      <dgm:prSet presAssocID="{90671E10-63B4-497E-A94F-52BACE7A1DF0}" presName="composite2" presStyleCnt="0"/>
      <dgm:spPr/>
    </dgm:pt>
    <dgm:pt modelId="{5CEE33D3-F677-44AA-9D64-FF0E320FC6F4}" type="pres">
      <dgm:prSet presAssocID="{90671E10-63B4-497E-A94F-52BACE7A1DF0}" presName="background2" presStyleLbl="node2" presStyleIdx="1" presStyleCnt="6"/>
      <dgm:spPr/>
    </dgm:pt>
    <dgm:pt modelId="{8D44C18E-F292-4130-8313-D2A2BF66DE96}" type="pres">
      <dgm:prSet presAssocID="{90671E10-63B4-497E-A94F-52BACE7A1DF0}" presName="text2" presStyleLbl="fgAcc2" presStyleIdx="2" presStyleCnt="7" custScaleX="291126" custScaleY="578401" custLinFactX="-100000" custLinFactNeighborX="-150159" custLinFactNeighborY="891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C80B43-F7A1-4AEF-BC6D-2CEBDA071B94}" type="pres">
      <dgm:prSet presAssocID="{90671E10-63B4-497E-A94F-52BACE7A1DF0}" presName="hierChild3" presStyleCnt="0"/>
      <dgm:spPr/>
    </dgm:pt>
    <dgm:pt modelId="{F667CA38-C880-4354-BB93-2235BAF3F8AE}" type="pres">
      <dgm:prSet presAssocID="{975D5575-7A78-416A-8464-7E2678170AC1}" presName="Name10" presStyleLbl="parChTrans1D2" presStyleIdx="3" presStyleCnt="7"/>
      <dgm:spPr/>
    </dgm:pt>
    <dgm:pt modelId="{8074C83B-24DF-497F-87AE-74FBC6ADB911}" type="pres">
      <dgm:prSet presAssocID="{AEBFB512-67A8-41E5-B436-6F5F4EF99075}" presName="hierRoot2" presStyleCnt="0"/>
      <dgm:spPr/>
    </dgm:pt>
    <dgm:pt modelId="{268A03C9-E528-41FC-BAB6-0F2AB6FCF4AB}" type="pres">
      <dgm:prSet presAssocID="{AEBFB512-67A8-41E5-B436-6F5F4EF99075}" presName="composite2" presStyleCnt="0"/>
      <dgm:spPr/>
    </dgm:pt>
    <dgm:pt modelId="{A700B445-6226-42F2-B9B1-B3F92C758B00}" type="pres">
      <dgm:prSet presAssocID="{AEBFB512-67A8-41E5-B436-6F5F4EF99075}" presName="background2" presStyleLbl="node2" presStyleIdx="2" presStyleCnt="6"/>
      <dgm:spPr/>
    </dgm:pt>
    <dgm:pt modelId="{BE8A5E69-0AEB-4564-937C-FC20DB1ABADC}" type="pres">
      <dgm:prSet presAssocID="{AEBFB512-67A8-41E5-B436-6F5F4EF99075}" presName="text2" presStyleLbl="fgAcc2" presStyleIdx="3" presStyleCnt="7" custScaleX="294417" custScaleY="579561" custLinFactX="-98572" custLinFactNeighborX="-100000" custLinFactNeighborY="901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0F3750-D76B-4FAB-B7E2-8E3D7FE1D8B5}" type="pres">
      <dgm:prSet presAssocID="{AEBFB512-67A8-41E5-B436-6F5F4EF99075}" presName="hierChild3" presStyleCnt="0"/>
      <dgm:spPr/>
    </dgm:pt>
    <dgm:pt modelId="{C10A01EC-FEC1-4D58-A763-49A2653F4DE2}" type="pres">
      <dgm:prSet presAssocID="{D6FDCB95-BD51-4CD0-8A6C-CB75F5038203}" presName="Name10" presStyleLbl="parChTrans1D2" presStyleIdx="4" presStyleCnt="7"/>
      <dgm:spPr/>
    </dgm:pt>
    <dgm:pt modelId="{66CE36EC-3916-4650-8C5D-9157F59DA0C1}" type="pres">
      <dgm:prSet presAssocID="{A205EBFC-7632-4BC9-BDFC-DC6B975F068B}" presName="hierRoot2" presStyleCnt="0"/>
      <dgm:spPr/>
    </dgm:pt>
    <dgm:pt modelId="{0E408A51-D86B-4FD9-B9C5-E0A6B37B2FDC}" type="pres">
      <dgm:prSet presAssocID="{A205EBFC-7632-4BC9-BDFC-DC6B975F068B}" presName="composite2" presStyleCnt="0"/>
      <dgm:spPr/>
    </dgm:pt>
    <dgm:pt modelId="{AEC12B0B-2B96-4394-AAC3-D3C0CBA5F35F}" type="pres">
      <dgm:prSet presAssocID="{A205EBFC-7632-4BC9-BDFC-DC6B975F068B}" presName="background2" presStyleLbl="node2" presStyleIdx="3" presStyleCnt="6"/>
      <dgm:spPr/>
    </dgm:pt>
    <dgm:pt modelId="{3AA27430-0861-425C-8705-7A0A12C7297F}" type="pres">
      <dgm:prSet presAssocID="{A205EBFC-7632-4BC9-BDFC-DC6B975F068B}" presName="text2" presStyleLbl="fgAcc2" presStyleIdx="4" presStyleCnt="7" custScaleX="294787" custScaleY="580290" custLinFactX="-73470" custLinFactNeighborX="-100000" custLinFactNeighborY="853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8A192-B8BD-4941-9A29-07E2E326EB50}" type="pres">
      <dgm:prSet presAssocID="{A205EBFC-7632-4BC9-BDFC-DC6B975F068B}" presName="hierChild3" presStyleCnt="0"/>
      <dgm:spPr/>
    </dgm:pt>
    <dgm:pt modelId="{40816836-68A0-47C5-912C-A6B9C02C689A}" type="pres">
      <dgm:prSet presAssocID="{808D92AC-61EA-4B9B-871F-1851102AA307}" presName="Name10" presStyleLbl="parChTrans1D2" presStyleIdx="5" presStyleCnt="7"/>
      <dgm:spPr/>
    </dgm:pt>
    <dgm:pt modelId="{04C7FE08-8CC2-42F9-8B07-025206B60438}" type="pres">
      <dgm:prSet presAssocID="{F1E54EF8-559D-4582-97ED-E08B939C6E5A}" presName="hierRoot2" presStyleCnt="0"/>
      <dgm:spPr/>
    </dgm:pt>
    <dgm:pt modelId="{41336E9D-8F96-4D61-BB22-7CB0D5E418D8}" type="pres">
      <dgm:prSet presAssocID="{F1E54EF8-559D-4582-97ED-E08B939C6E5A}" presName="composite2" presStyleCnt="0"/>
      <dgm:spPr/>
    </dgm:pt>
    <dgm:pt modelId="{0F7E4475-8210-4CE4-8071-8BCA4072DF3E}" type="pres">
      <dgm:prSet presAssocID="{F1E54EF8-559D-4582-97ED-E08B939C6E5A}" presName="background2" presStyleLbl="node2" presStyleIdx="4" presStyleCnt="6"/>
      <dgm:spPr/>
    </dgm:pt>
    <dgm:pt modelId="{C4076888-700F-4D3A-A3AA-036EC3E9192C}" type="pres">
      <dgm:prSet presAssocID="{F1E54EF8-559D-4582-97ED-E08B939C6E5A}" presName="text2" presStyleLbl="fgAcc2" presStyleIdx="5" presStyleCnt="7" custScaleX="294787" custScaleY="580290" custLinFactX="-2492" custLinFactNeighborX="-100000" custLinFactNeighborY="851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FDD06-84AF-44D6-BD26-82D3D0D82473}" type="pres">
      <dgm:prSet presAssocID="{F1E54EF8-559D-4582-97ED-E08B939C6E5A}" presName="hierChild3" presStyleCnt="0"/>
      <dgm:spPr/>
    </dgm:pt>
    <dgm:pt modelId="{1C14BDA7-2618-4BD7-BA6E-E199D1D4EEDE}" type="pres">
      <dgm:prSet presAssocID="{85B5DCFB-7274-4206-90A0-FE1DC94BFC10}" presName="Name10" presStyleLbl="parChTrans1D2" presStyleIdx="6" presStyleCnt="7"/>
      <dgm:spPr/>
    </dgm:pt>
    <dgm:pt modelId="{79F5FF0E-BBD3-4968-888E-7AE0E2D63DA0}" type="pres">
      <dgm:prSet presAssocID="{25C5EEDE-81DB-4973-A9D8-F6E340AF0B11}" presName="hierRoot2" presStyleCnt="0"/>
      <dgm:spPr/>
    </dgm:pt>
    <dgm:pt modelId="{EDDC7C09-AD43-4CE1-B1F5-C5E0E5854D24}" type="pres">
      <dgm:prSet presAssocID="{25C5EEDE-81DB-4973-A9D8-F6E340AF0B11}" presName="composite2" presStyleCnt="0"/>
      <dgm:spPr/>
    </dgm:pt>
    <dgm:pt modelId="{C0D09C23-C2D6-47D5-BF02-DAB44B79F386}" type="pres">
      <dgm:prSet presAssocID="{25C5EEDE-81DB-4973-A9D8-F6E340AF0B11}" presName="background2" presStyleLbl="node2" presStyleIdx="5" presStyleCnt="6"/>
      <dgm:spPr/>
    </dgm:pt>
    <dgm:pt modelId="{B707112C-1B12-47E3-A309-2464CE8CB9A1}" type="pres">
      <dgm:prSet presAssocID="{25C5EEDE-81DB-4973-A9D8-F6E340AF0B11}" presName="text2" presStyleLbl="fgAcc2" presStyleIdx="6" presStyleCnt="7" custScaleX="292945" custScaleY="576664" custLinFactNeighborX="-41272" custLinFactNeighborY="83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92782-BE04-4A8B-A725-9F05C7E122D1}" type="pres">
      <dgm:prSet presAssocID="{25C5EEDE-81DB-4973-A9D8-F6E340AF0B11}" presName="hierChild3" presStyleCnt="0"/>
      <dgm:spPr/>
    </dgm:pt>
  </dgm:ptLst>
  <dgm:cxnLst>
    <dgm:cxn modelId="{3BFFAE37-D55B-4077-8933-44CB2C609220}" srcId="{257B1E89-96C4-4BDE-B8A3-400A2292713B}" destId="{25C5EEDE-81DB-4973-A9D8-F6E340AF0B11}" srcOrd="6" destOrd="0" parTransId="{85B5DCFB-7274-4206-90A0-FE1DC94BFC10}" sibTransId="{CA36CEFC-3EBE-443F-BE69-0822121CDE84}"/>
    <dgm:cxn modelId="{BE013C5B-B03D-4AD1-8393-9BAE28330848}" srcId="{257B1E89-96C4-4BDE-B8A3-400A2292713B}" destId="{F1E54EF8-559D-4582-97ED-E08B939C6E5A}" srcOrd="5" destOrd="0" parTransId="{808D92AC-61EA-4B9B-871F-1851102AA307}" sibTransId="{C4CA66CC-83E2-4C98-985D-5CE7B86B8981}"/>
    <dgm:cxn modelId="{2DFA1ACB-7319-437C-AC80-81FC04FADB51}" type="presOf" srcId="{42957E70-94E5-42A7-A63E-09C815F37AC1}" destId="{68985FB0-F227-4305-B3FA-B399D90FCF9D}" srcOrd="0" destOrd="0" presId="urn:microsoft.com/office/officeart/2005/8/layout/hierarchy1"/>
    <dgm:cxn modelId="{49274A75-8A59-4308-9366-7012F19B6523}" srcId="{257B1E89-96C4-4BDE-B8A3-400A2292713B}" destId="{90671E10-63B4-497E-A94F-52BACE7A1DF0}" srcOrd="2" destOrd="0" parTransId="{42957E70-94E5-42A7-A63E-09C815F37AC1}" sibTransId="{ACFF1FA6-6E65-4B0B-8D9A-78E064F15569}"/>
    <dgm:cxn modelId="{B192DEF5-54B8-4A8C-8F4C-901223F3B721}" type="presOf" srcId="{17DD1C9D-0EFF-447B-8B87-66E9F44F76C3}" destId="{D7B77289-BCF7-4BF4-8133-E716D2667A8C}" srcOrd="0" destOrd="0" presId="urn:microsoft.com/office/officeart/2005/8/layout/hierarchy1"/>
    <dgm:cxn modelId="{943D4180-7DEE-4F26-AB66-8714ED80044E}" type="presOf" srcId="{A205EBFC-7632-4BC9-BDFC-DC6B975F068B}" destId="{3AA27430-0861-425C-8705-7A0A12C7297F}" srcOrd="0" destOrd="0" presId="urn:microsoft.com/office/officeart/2005/8/layout/hierarchy1"/>
    <dgm:cxn modelId="{5347F16B-7D46-4885-A648-58F12CDDB678}" type="presOf" srcId="{975D5575-7A78-416A-8464-7E2678170AC1}" destId="{F667CA38-C880-4354-BB93-2235BAF3F8AE}" srcOrd="0" destOrd="0" presId="urn:microsoft.com/office/officeart/2005/8/layout/hierarchy1"/>
    <dgm:cxn modelId="{F99B2BB8-1D72-4EFB-BE44-B3A54F1F1C98}" type="presOf" srcId="{04390A6B-3222-4390-9D76-01330DA0CECC}" destId="{C7F00796-A2F0-47BE-ADBB-DDEA27B71B7F}" srcOrd="0" destOrd="0" presId="urn:microsoft.com/office/officeart/2005/8/layout/hierarchy1"/>
    <dgm:cxn modelId="{634286CF-BE65-4430-9DAD-F2BE4F3D5015}" type="presOf" srcId="{90671E10-63B4-497E-A94F-52BACE7A1DF0}" destId="{8D44C18E-F292-4130-8313-D2A2BF66DE96}" srcOrd="0" destOrd="0" presId="urn:microsoft.com/office/officeart/2005/8/layout/hierarchy1"/>
    <dgm:cxn modelId="{434E68DD-4F87-4842-8F68-04447AC184F5}" type="presOf" srcId="{D4BBAECA-4B93-42DD-ADAF-1F5AE0E8823D}" destId="{585057F9-355F-47ED-8248-CD134FD81491}" srcOrd="0" destOrd="0" presId="urn:microsoft.com/office/officeart/2005/8/layout/hierarchy1"/>
    <dgm:cxn modelId="{9DEE3955-3136-45C0-836A-41EB16156BAF}" type="presOf" srcId="{808D92AC-61EA-4B9B-871F-1851102AA307}" destId="{40816836-68A0-47C5-912C-A6B9C02C689A}" srcOrd="0" destOrd="0" presId="urn:microsoft.com/office/officeart/2005/8/layout/hierarchy1"/>
    <dgm:cxn modelId="{37FA661A-1AA9-489C-95E0-F1612D5D9A32}" type="presOf" srcId="{F1E54EF8-559D-4582-97ED-E08B939C6E5A}" destId="{C4076888-700F-4D3A-A3AA-036EC3E9192C}" srcOrd="0" destOrd="0" presId="urn:microsoft.com/office/officeart/2005/8/layout/hierarchy1"/>
    <dgm:cxn modelId="{C3A6CBC8-BDED-4A19-A560-9CD77F4E06A1}" srcId="{D3FA4981-763B-4495-BDDF-07BA47F75856}" destId="{257B1E89-96C4-4BDE-B8A3-400A2292713B}" srcOrd="0" destOrd="0" parTransId="{3589B28E-72F8-4B65-BED5-636601CB8AC7}" sibTransId="{7D493367-CD7A-4DFD-88F7-7F5ACA31D5DE}"/>
    <dgm:cxn modelId="{21BA4EC4-FFC9-4668-ADA6-4122431EF4A8}" srcId="{257B1E89-96C4-4BDE-B8A3-400A2292713B}" destId="{A205EBFC-7632-4BC9-BDFC-DC6B975F068B}" srcOrd="4" destOrd="0" parTransId="{D6FDCB95-BD51-4CD0-8A6C-CB75F5038203}" sibTransId="{AEE28E04-A60C-48B2-9FE6-E1591473C2DC}"/>
    <dgm:cxn modelId="{92336B3F-285A-4E43-8562-2B4E5EA528DF}" type="presOf" srcId="{25C5EEDE-81DB-4973-A9D8-F6E340AF0B11}" destId="{B707112C-1B12-47E3-A309-2464CE8CB9A1}" srcOrd="0" destOrd="0" presId="urn:microsoft.com/office/officeart/2005/8/layout/hierarchy1"/>
    <dgm:cxn modelId="{A78ED5E4-17EE-4E11-83C3-E47D8696C4EF}" type="presOf" srcId="{D6FDCB95-BD51-4CD0-8A6C-CB75F5038203}" destId="{C10A01EC-FEC1-4D58-A763-49A2653F4DE2}" srcOrd="0" destOrd="0" presId="urn:microsoft.com/office/officeart/2005/8/layout/hierarchy1"/>
    <dgm:cxn modelId="{311289C7-1EE1-4B7F-A100-71107614A6A3}" srcId="{257B1E89-96C4-4BDE-B8A3-400A2292713B}" destId="{AEBFB512-67A8-41E5-B436-6F5F4EF99075}" srcOrd="3" destOrd="0" parTransId="{975D5575-7A78-416A-8464-7E2678170AC1}" sibTransId="{D28B3105-93EE-4773-8064-ECA5967F4691}"/>
    <dgm:cxn modelId="{9D5EE4C4-1BF3-4088-9518-6C7AB04A24BC}" type="presOf" srcId="{D3FA4981-763B-4495-BDDF-07BA47F75856}" destId="{794BE76C-969F-44D7-8DC8-64B6FA3D2620}" srcOrd="0" destOrd="0" presId="urn:microsoft.com/office/officeart/2005/8/layout/hierarchy1"/>
    <dgm:cxn modelId="{7A3D454A-551A-4849-A8ED-FCBD2030E01A}" type="presOf" srcId="{D0560051-369C-436F-93CE-4F0FC539438D}" destId="{5292CEAD-57A4-4594-971C-49EBBB32EA86}" srcOrd="0" destOrd="0" presId="urn:microsoft.com/office/officeart/2005/8/layout/hierarchy1"/>
    <dgm:cxn modelId="{3D496E74-3ABB-4C32-9827-F34BBF1D208E}" type="presOf" srcId="{257B1E89-96C4-4BDE-B8A3-400A2292713B}" destId="{45DCADC5-601F-4389-B246-F26E1A1864D3}" srcOrd="0" destOrd="0" presId="urn:microsoft.com/office/officeart/2005/8/layout/hierarchy1"/>
    <dgm:cxn modelId="{B55709B0-CCF5-4A75-8B70-AB568D4735FD}" type="presOf" srcId="{AEBFB512-67A8-41E5-B436-6F5F4EF99075}" destId="{BE8A5E69-0AEB-4564-937C-FC20DB1ABADC}" srcOrd="0" destOrd="0" presId="urn:microsoft.com/office/officeart/2005/8/layout/hierarchy1"/>
    <dgm:cxn modelId="{AA60A394-2058-44D9-886A-7021F6D856FE}" srcId="{257B1E89-96C4-4BDE-B8A3-400A2292713B}" destId="{17DD1C9D-0EFF-447B-8B87-66E9F44F76C3}" srcOrd="0" destOrd="0" parTransId="{D0560051-369C-436F-93CE-4F0FC539438D}" sibTransId="{17968BBE-F9A7-4B20-8B9F-FEC736CCC6F2}"/>
    <dgm:cxn modelId="{622DF2BD-1044-4636-8FAE-13DA4DBF8A44}" type="presOf" srcId="{85B5DCFB-7274-4206-90A0-FE1DC94BFC10}" destId="{1C14BDA7-2618-4BD7-BA6E-E199D1D4EEDE}" srcOrd="0" destOrd="0" presId="urn:microsoft.com/office/officeart/2005/8/layout/hierarchy1"/>
    <dgm:cxn modelId="{C4CF9445-118A-4C86-89AA-2B31A5EE554B}" srcId="{257B1E89-96C4-4BDE-B8A3-400A2292713B}" destId="{D4BBAECA-4B93-42DD-ADAF-1F5AE0E8823D}" srcOrd="1" destOrd="0" parTransId="{04390A6B-3222-4390-9D76-01330DA0CECC}" sibTransId="{43D0AA39-D3B2-4E04-B8EF-9A9C2F712985}"/>
    <dgm:cxn modelId="{6B1E7D39-7179-4CF1-8165-4F005B789A43}" type="presParOf" srcId="{794BE76C-969F-44D7-8DC8-64B6FA3D2620}" destId="{591ACB23-8F6E-4078-812B-266B47031F38}" srcOrd="0" destOrd="0" presId="urn:microsoft.com/office/officeart/2005/8/layout/hierarchy1"/>
    <dgm:cxn modelId="{F2705170-A560-49AD-875A-28350AE82EB5}" type="presParOf" srcId="{591ACB23-8F6E-4078-812B-266B47031F38}" destId="{428DC610-565D-41CC-B9EB-7C0C0FBE2320}" srcOrd="0" destOrd="0" presId="urn:microsoft.com/office/officeart/2005/8/layout/hierarchy1"/>
    <dgm:cxn modelId="{1814DC5E-AF7F-4FC3-8CDA-F97D8A26CE58}" type="presParOf" srcId="{428DC610-565D-41CC-B9EB-7C0C0FBE2320}" destId="{6E5138F1-32E2-4C7F-A7B4-D6BE424A254C}" srcOrd="0" destOrd="0" presId="urn:microsoft.com/office/officeart/2005/8/layout/hierarchy1"/>
    <dgm:cxn modelId="{C549399E-DB4E-4602-98E4-4B3FD16F47BF}" type="presParOf" srcId="{428DC610-565D-41CC-B9EB-7C0C0FBE2320}" destId="{45DCADC5-601F-4389-B246-F26E1A1864D3}" srcOrd="1" destOrd="0" presId="urn:microsoft.com/office/officeart/2005/8/layout/hierarchy1"/>
    <dgm:cxn modelId="{202C3BA4-E595-42F8-BB1D-0E15A40C25A6}" type="presParOf" srcId="{591ACB23-8F6E-4078-812B-266B47031F38}" destId="{46B22537-24F0-444F-8BEC-42223042F7EA}" srcOrd="1" destOrd="0" presId="urn:microsoft.com/office/officeart/2005/8/layout/hierarchy1"/>
    <dgm:cxn modelId="{FA6AA595-C0FB-45BF-81F0-BFC2F2AD10B1}" type="presParOf" srcId="{46B22537-24F0-444F-8BEC-42223042F7EA}" destId="{5292CEAD-57A4-4594-971C-49EBBB32EA86}" srcOrd="0" destOrd="0" presId="urn:microsoft.com/office/officeart/2005/8/layout/hierarchy1"/>
    <dgm:cxn modelId="{D66D2E08-5B60-4C0E-BA66-687E5CF5EFB2}" type="presParOf" srcId="{46B22537-24F0-444F-8BEC-42223042F7EA}" destId="{E8AE3003-566F-4DE2-BC2F-7EB14864F59A}" srcOrd="1" destOrd="0" presId="urn:microsoft.com/office/officeart/2005/8/layout/hierarchy1"/>
    <dgm:cxn modelId="{37FD1AB5-FDBF-4946-B679-280BBCEFAD22}" type="presParOf" srcId="{E8AE3003-566F-4DE2-BC2F-7EB14864F59A}" destId="{99E54B47-FAD3-439C-8498-18040923328D}" srcOrd="0" destOrd="0" presId="urn:microsoft.com/office/officeart/2005/8/layout/hierarchy1"/>
    <dgm:cxn modelId="{9C99D692-14B9-436C-BDDA-523E85EF2F0A}" type="presParOf" srcId="{99E54B47-FAD3-439C-8498-18040923328D}" destId="{518DF6FC-FE7D-48BE-80BB-5A457F5E6EF2}" srcOrd="0" destOrd="0" presId="urn:microsoft.com/office/officeart/2005/8/layout/hierarchy1"/>
    <dgm:cxn modelId="{9987D1FD-268F-4837-92CF-DB5CB1DD079D}" type="presParOf" srcId="{99E54B47-FAD3-439C-8498-18040923328D}" destId="{D7B77289-BCF7-4BF4-8133-E716D2667A8C}" srcOrd="1" destOrd="0" presId="urn:microsoft.com/office/officeart/2005/8/layout/hierarchy1"/>
    <dgm:cxn modelId="{AF61B50F-7D86-4C94-95FA-22A845266649}" type="presParOf" srcId="{E8AE3003-566F-4DE2-BC2F-7EB14864F59A}" destId="{C64E3569-9B63-46E0-B64D-31F4A8E74D5C}" srcOrd="1" destOrd="0" presId="urn:microsoft.com/office/officeart/2005/8/layout/hierarchy1"/>
    <dgm:cxn modelId="{64C12F25-B6AE-46A1-8A89-8E93FAC21977}" type="presParOf" srcId="{46B22537-24F0-444F-8BEC-42223042F7EA}" destId="{C7F00796-A2F0-47BE-ADBB-DDEA27B71B7F}" srcOrd="2" destOrd="0" presId="urn:microsoft.com/office/officeart/2005/8/layout/hierarchy1"/>
    <dgm:cxn modelId="{3A03CEAE-8276-4C49-B4E0-7D34B740BAB7}" type="presParOf" srcId="{46B22537-24F0-444F-8BEC-42223042F7EA}" destId="{11A99EA7-EECD-4B04-A021-46D022B11284}" srcOrd="3" destOrd="0" presId="urn:microsoft.com/office/officeart/2005/8/layout/hierarchy1"/>
    <dgm:cxn modelId="{D3B049D5-8175-45E3-91A1-FFA893D07370}" type="presParOf" srcId="{11A99EA7-EECD-4B04-A021-46D022B11284}" destId="{D6C63A6C-4D1B-44B9-8E06-F0A6BE6A58C1}" srcOrd="0" destOrd="0" presId="urn:microsoft.com/office/officeart/2005/8/layout/hierarchy1"/>
    <dgm:cxn modelId="{DEBA62C3-51A7-4AF7-9C68-867ED2660460}" type="presParOf" srcId="{D6C63A6C-4D1B-44B9-8E06-F0A6BE6A58C1}" destId="{05D70D1B-7D3D-4147-9C07-BFAB88D81717}" srcOrd="0" destOrd="0" presId="urn:microsoft.com/office/officeart/2005/8/layout/hierarchy1"/>
    <dgm:cxn modelId="{79F70F28-4D65-4847-8FC4-C24703C1A511}" type="presParOf" srcId="{D6C63A6C-4D1B-44B9-8E06-F0A6BE6A58C1}" destId="{585057F9-355F-47ED-8248-CD134FD81491}" srcOrd="1" destOrd="0" presId="urn:microsoft.com/office/officeart/2005/8/layout/hierarchy1"/>
    <dgm:cxn modelId="{B6A7705C-49F8-4821-B7BE-B072CB6FEFC0}" type="presParOf" srcId="{11A99EA7-EECD-4B04-A021-46D022B11284}" destId="{5DE8B174-B42E-4018-BE51-1CCA9E2DB5B6}" srcOrd="1" destOrd="0" presId="urn:microsoft.com/office/officeart/2005/8/layout/hierarchy1"/>
    <dgm:cxn modelId="{89052D77-F7B5-4336-81C4-6775887F74CB}" type="presParOf" srcId="{46B22537-24F0-444F-8BEC-42223042F7EA}" destId="{68985FB0-F227-4305-B3FA-B399D90FCF9D}" srcOrd="4" destOrd="0" presId="urn:microsoft.com/office/officeart/2005/8/layout/hierarchy1"/>
    <dgm:cxn modelId="{CFAFDF7A-0D21-41E1-B519-E798D877BE0B}" type="presParOf" srcId="{46B22537-24F0-444F-8BEC-42223042F7EA}" destId="{6910DD7F-F30E-42B5-8572-1A7A8E3AA263}" srcOrd="5" destOrd="0" presId="urn:microsoft.com/office/officeart/2005/8/layout/hierarchy1"/>
    <dgm:cxn modelId="{A2224F3C-61DE-456C-A129-0A3DD3A93893}" type="presParOf" srcId="{6910DD7F-F30E-42B5-8572-1A7A8E3AA263}" destId="{01949ADF-CBA9-4591-A2C5-7DB7AF5498D2}" srcOrd="0" destOrd="0" presId="urn:microsoft.com/office/officeart/2005/8/layout/hierarchy1"/>
    <dgm:cxn modelId="{084B5946-895A-4DB4-9CC7-C59503C3C2FE}" type="presParOf" srcId="{01949ADF-CBA9-4591-A2C5-7DB7AF5498D2}" destId="{5CEE33D3-F677-44AA-9D64-FF0E320FC6F4}" srcOrd="0" destOrd="0" presId="urn:microsoft.com/office/officeart/2005/8/layout/hierarchy1"/>
    <dgm:cxn modelId="{A4672024-85D4-45AC-9370-4B7355C268FA}" type="presParOf" srcId="{01949ADF-CBA9-4591-A2C5-7DB7AF5498D2}" destId="{8D44C18E-F292-4130-8313-D2A2BF66DE96}" srcOrd="1" destOrd="0" presId="urn:microsoft.com/office/officeart/2005/8/layout/hierarchy1"/>
    <dgm:cxn modelId="{6FC98CDD-DA10-4142-AF44-CDA81384048C}" type="presParOf" srcId="{6910DD7F-F30E-42B5-8572-1A7A8E3AA263}" destId="{03C80B43-F7A1-4AEF-BC6D-2CEBDA071B94}" srcOrd="1" destOrd="0" presId="urn:microsoft.com/office/officeart/2005/8/layout/hierarchy1"/>
    <dgm:cxn modelId="{DBCC5A14-960C-441D-A06C-06DBA0BB1EE4}" type="presParOf" srcId="{46B22537-24F0-444F-8BEC-42223042F7EA}" destId="{F667CA38-C880-4354-BB93-2235BAF3F8AE}" srcOrd="6" destOrd="0" presId="urn:microsoft.com/office/officeart/2005/8/layout/hierarchy1"/>
    <dgm:cxn modelId="{130E6635-6DBE-46E3-94C3-2BBA604EF842}" type="presParOf" srcId="{46B22537-24F0-444F-8BEC-42223042F7EA}" destId="{8074C83B-24DF-497F-87AE-74FBC6ADB911}" srcOrd="7" destOrd="0" presId="urn:microsoft.com/office/officeart/2005/8/layout/hierarchy1"/>
    <dgm:cxn modelId="{DA041F9B-DE3E-43FF-8791-F0245B053AC0}" type="presParOf" srcId="{8074C83B-24DF-497F-87AE-74FBC6ADB911}" destId="{268A03C9-E528-41FC-BAB6-0F2AB6FCF4AB}" srcOrd="0" destOrd="0" presId="urn:microsoft.com/office/officeart/2005/8/layout/hierarchy1"/>
    <dgm:cxn modelId="{07E2EA88-7B3F-4D5E-9138-B7A818309C5C}" type="presParOf" srcId="{268A03C9-E528-41FC-BAB6-0F2AB6FCF4AB}" destId="{A700B445-6226-42F2-B9B1-B3F92C758B00}" srcOrd="0" destOrd="0" presId="urn:microsoft.com/office/officeart/2005/8/layout/hierarchy1"/>
    <dgm:cxn modelId="{47EF3621-A170-42DB-85DB-E5A8F69A4213}" type="presParOf" srcId="{268A03C9-E528-41FC-BAB6-0F2AB6FCF4AB}" destId="{BE8A5E69-0AEB-4564-937C-FC20DB1ABADC}" srcOrd="1" destOrd="0" presId="urn:microsoft.com/office/officeart/2005/8/layout/hierarchy1"/>
    <dgm:cxn modelId="{6ED4FF1B-13D5-4CAB-BED7-D5E5CE916BE3}" type="presParOf" srcId="{8074C83B-24DF-497F-87AE-74FBC6ADB911}" destId="{770F3750-D76B-4FAB-B7E2-8E3D7FE1D8B5}" srcOrd="1" destOrd="0" presId="urn:microsoft.com/office/officeart/2005/8/layout/hierarchy1"/>
    <dgm:cxn modelId="{ACF8ADE1-0DB9-4109-8E85-A848907CEEB8}" type="presParOf" srcId="{46B22537-24F0-444F-8BEC-42223042F7EA}" destId="{C10A01EC-FEC1-4D58-A763-49A2653F4DE2}" srcOrd="8" destOrd="0" presId="urn:microsoft.com/office/officeart/2005/8/layout/hierarchy1"/>
    <dgm:cxn modelId="{AC7191B5-8CAD-4D51-9130-3ACF14D2FF06}" type="presParOf" srcId="{46B22537-24F0-444F-8BEC-42223042F7EA}" destId="{66CE36EC-3916-4650-8C5D-9157F59DA0C1}" srcOrd="9" destOrd="0" presId="urn:microsoft.com/office/officeart/2005/8/layout/hierarchy1"/>
    <dgm:cxn modelId="{6778946F-BEE7-48ED-A1C8-9C0CCAC87407}" type="presParOf" srcId="{66CE36EC-3916-4650-8C5D-9157F59DA0C1}" destId="{0E408A51-D86B-4FD9-B9C5-E0A6B37B2FDC}" srcOrd="0" destOrd="0" presId="urn:microsoft.com/office/officeart/2005/8/layout/hierarchy1"/>
    <dgm:cxn modelId="{84C13F15-B357-44ED-82C7-B975FB6E7850}" type="presParOf" srcId="{0E408A51-D86B-4FD9-B9C5-E0A6B37B2FDC}" destId="{AEC12B0B-2B96-4394-AAC3-D3C0CBA5F35F}" srcOrd="0" destOrd="0" presId="urn:microsoft.com/office/officeart/2005/8/layout/hierarchy1"/>
    <dgm:cxn modelId="{5C4E5537-33DF-4954-BF95-6BF4844BE29E}" type="presParOf" srcId="{0E408A51-D86B-4FD9-B9C5-E0A6B37B2FDC}" destId="{3AA27430-0861-425C-8705-7A0A12C7297F}" srcOrd="1" destOrd="0" presId="urn:microsoft.com/office/officeart/2005/8/layout/hierarchy1"/>
    <dgm:cxn modelId="{186463C2-CF8E-47B2-9D83-95B0FA3E605F}" type="presParOf" srcId="{66CE36EC-3916-4650-8C5D-9157F59DA0C1}" destId="{1388A192-B8BD-4941-9A29-07E2E326EB50}" srcOrd="1" destOrd="0" presId="urn:microsoft.com/office/officeart/2005/8/layout/hierarchy1"/>
    <dgm:cxn modelId="{603E1A2B-8A26-447A-9F11-77BB466C174C}" type="presParOf" srcId="{46B22537-24F0-444F-8BEC-42223042F7EA}" destId="{40816836-68A0-47C5-912C-A6B9C02C689A}" srcOrd="10" destOrd="0" presId="urn:microsoft.com/office/officeart/2005/8/layout/hierarchy1"/>
    <dgm:cxn modelId="{B4BFB364-1AFB-48DA-996E-916FACDC9328}" type="presParOf" srcId="{46B22537-24F0-444F-8BEC-42223042F7EA}" destId="{04C7FE08-8CC2-42F9-8B07-025206B60438}" srcOrd="11" destOrd="0" presId="urn:microsoft.com/office/officeart/2005/8/layout/hierarchy1"/>
    <dgm:cxn modelId="{B9A2AA2D-9C52-4373-A504-47991394ACC2}" type="presParOf" srcId="{04C7FE08-8CC2-42F9-8B07-025206B60438}" destId="{41336E9D-8F96-4D61-BB22-7CB0D5E418D8}" srcOrd="0" destOrd="0" presId="urn:microsoft.com/office/officeart/2005/8/layout/hierarchy1"/>
    <dgm:cxn modelId="{9137AFAC-B69C-4168-BA8A-C8FD5812F28C}" type="presParOf" srcId="{41336E9D-8F96-4D61-BB22-7CB0D5E418D8}" destId="{0F7E4475-8210-4CE4-8071-8BCA4072DF3E}" srcOrd="0" destOrd="0" presId="urn:microsoft.com/office/officeart/2005/8/layout/hierarchy1"/>
    <dgm:cxn modelId="{F27B3ED3-81A6-4003-89EA-997ED1D1C3DA}" type="presParOf" srcId="{41336E9D-8F96-4D61-BB22-7CB0D5E418D8}" destId="{C4076888-700F-4D3A-A3AA-036EC3E9192C}" srcOrd="1" destOrd="0" presId="urn:microsoft.com/office/officeart/2005/8/layout/hierarchy1"/>
    <dgm:cxn modelId="{9257DDFA-DFC5-40D6-A56C-ADA442CACBCD}" type="presParOf" srcId="{04C7FE08-8CC2-42F9-8B07-025206B60438}" destId="{CF6FDD06-84AF-44D6-BD26-82D3D0D82473}" srcOrd="1" destOrd="0" presId="urn:microsoft.com/office/officeart/2005/8/layout/hierarchy1"/>
    <dgm:cxn modelId="{7C33B25B-E788-4F2A-8682-7319A468E676}" type="presParOf" srcId="{46B22537-24F0-444F-8BEC-42223042F7EA}" destId="{1C14BDA7-2618-4BD7-BA6E-E199D1D4EEDE}" srcOrd="12" destOrd="0" presId="urn:microsoft.com/office/officeart/2005/8/layout/hierarchy1"/>
    <dgm:cxn modelId="{EE37655C-1D15-4DD5-8FDF-8F2BD1BCDD86}" type="presParOf" srcId="{46B22537-24F0-444F-8BEC-42223042F7EA}" destId="{79F5FF0E-BBD3-4968-888E-7AE0E2D63DA0}" srcOrd="13" destOrd="0" presId="urn:microsoft.com/office/officeart/2005/8/layout/hierarchy1"/>
    <dgm:cxn modelId="{6ED40BDD-86E5-4BEA-96DE-E304063A2FD3}" type="presParOf" srcId="{79F5FF0E-BBD3-4968-888E-7AE0E2D63DA0}" destId="{EDDC7C09-AD43-4CE1-B1F5-C5E0E5854D24}" srcOrd="0" destOrd="0" presId="urn:microsoft.com/office/officeart/2005/8/layout/hierarchy1"/>
    <dgm:cxn modelId="{08DEAE98-B39C-49E8-AA63-6DD5B619CC1B}" type="presParOf" srcId="{EDDC7C09-AD43-4CE1-B1F5-C5E0E5854D24}" destId="{C0D09C23-C2D6-47D5-BF02-DAB44B79F386}" srcOrd="0" destOrd="0" presId="urn:microsoft.com/office/officeart/2005/8/layout/hierarchy1"/>
    <dgm:cxn modelId="{4E0EA554-A955-4CD8-AC95-8C67ED5E2247}" type="presParOf" srcId="{EDDC7C09-AD43-4CE1-B1F5-C5E0E5854D24}" destId="{B707112C-1B12-47E3-A309-2464CE8CB9A1}" srcOrd="1" destOrd="0" presId="urn:microsoft.com/office/officeart/2005/8/layout/hierarchy1"/>
    <dgm:cxn modelId="{B7CC2FA4-17CC-497E-8886-AC1264F3C705}" type="presParOf" srcId="{79F5FF0E-BBD3-4968-888E-7AE0E2D63DA0}" destId="{D3192782-BE04-4A8B-A725-9F05C7E122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4BDA7-2618-4BD7-BA6E-E199D1D4EEDE}">
      <dsp:nvSpPr>
        <dsp:cNvPr id="0" name=""/>
        <dsp:cNvSpPr/>
      </dsp:nvSpPr>
      <dsp:spPr>
        <a:xfrm>
          <a:off x="5675931" y="1839042"/>
          <a:ext cx="4680198" cy="73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738"/>
              </a:lnTo>
              <a:lnTo>
                <a:pt x="4680198" y="692738"/>
              </a:lnTo>
              <a:lnTo>
                <a:pt x="4680198" y="739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16836-68A0-47C5-912C-A6B9C02C689A}">
      <dsp:nvSpPr>
        <dsp:cNvPr id="0" name=""/>
        <dsp:cNvSpPr/>
      </dsp:nvSpPr>
      <dsp:spPr>
        <a:xfrm>
          <a:off x="5675931" y="1839042"/>
          <a:ext cx="2774628" cy="744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937"/>
              </a:lnTo>
              <a:lnTo>
                <a:pt x="2774628" y="697937"/>
              </a:lnTo>
              <a:lnTo>
                <a:pt x="2774628" y="7447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A01EC-FEC1-4D58-A763-49A2653F4DE2}">
      <dsp:nvSpPr>
        <dsp:cNvPr id="0" name=""/>
        <dsp:cNvSpPr/>
      </dsp:nvSpPr>
      <dsp:spPr>
        <a:xfrm>
          <a:off x="5675931" y="1839042"/>
          <a:ext cx="815125" cy="745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588"/>
              </a:lnTo>
              <a:lnTo>
                <a:pt x="815125" y="698588"/>
              </a:lnTo>
              <a:lnTo>
                <a:pt x="815125" y="745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7CA38-C880-4354-BB93-2235BAF3F8AE}">
      <dsp:nvSpPr>
        <dsp:cNvPr id="0" name=""/>
        <dsp:cNvSpPr/>
      </dsp:nvSpPr>
      <dsp:spPr>
        <a:xfrm>
          <a:off x="4764181" y="1839042"/>
          <a:ext cx="911749" cy="760749"/>
        </a:xfrm>
        <a:custGeom>
          <a:avLst/>
          <a:gdLst/>
          <a:ahLst/>
          <a:cxnLst/>
          <a:rect l="0" t="0" r="0" b="0"/>
          <a:pathLst>
            <a:path>
              <a:moveTo>
                <a:pt x="911749" y="0"/>
              </a:moveTo>
              <a:lnTo>
                <a:pt x="911749" y="713962"/>
              </a:lnTo>
              <a:lnTo>
                <a:pt x="0" y="713962"/>
              </a:lnTo>
              <a:lnTo>
                <a:pt x="0" y="7607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85FB0-F227-4305-B3FA-B399D90FCF9D}">
      <dsp:nvSpPr>
        <dsp:cNvPr id="0" name=""/>
        <dsp:cNvSpPr/>
      </dsp:nvSpPr>
      <dsp:spPr>
        <a:xfrm>
          <a:off x="2912790" y="1839042"/>
          <a:ext cx="2763140" cy="757536"/>
        </a:xfrm>
        <a:custGeom>
          <a:avLst/>
          <a:gdLst/>
          <a:ahLst/>
          <a:cxnLst/>
          <a:rect l="0" t="0" r="0" b="0"/>
          <a:pathLst>
            <a:path>
              <a:moveTo>
                <a:pt x="2763140" y="0"/>
              </a:moveTo>
              <a:lnTo>
                <a:pt x="2763140" y="710749"/>
              </a:lnTo>
              <a:lnTo>
                <a:pt x="0" y="710749"/>
              </a:lnTo>
              <a:lnTo>
                <a:pt x="0" y="757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0796-A2F0-47BE-ADBB-DDEA27B71B7F}">
      <dsp:nvSpPr>
        <dsp:cNvPr id="0" name=""/>
        <dsp:cNvSpPr/>
      </dsp:nvSpPr>
      <dsp:spPr>
        <a:xfrm>
          <a:off x="1151845" y="1839042"/>
          <a:ext cx="4524085" cy="746712"/>
        </a:xfrm>
        <a:custGeom>
          <a:avLst/>
          <a:gdLst/>
          <a:ahLst/>
          <a:cxnLst/>
          <a:rect l="0" t="0" r="0" b="0"/>
          <a:pathLst>
            <a:path>
              <a:moveTo>
                <a:pt x="4524085" y="0"/>
              </a:moveTo>
              <a:lnTo>
                <a:pt x="4524085" y="699925"/>
              </a:lnTo>
              <a:lnTo>
                <a:pt x="0" y="699925"/>
              </a:lnTo>
              <a:lnTo>
                <a:pt x="0" y="746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2CEAD-57A4-4594-971C-49EBBB32EA86}">
      <dsp:nvSpPr>
        <dsp:cNvPr id="0" name=""/>
        <dsp:cNvSpPr/>
      </dsp:nvSpPr>
      <dsp:spPr>
        <a:xfrm>
          <a:off x="1160215" y="650534"/>
          <a:ext cx="4515715" cy="1188508"/>
        </a:xfrm>
        <a:custGeom>
          <a:avLst/>
          <a:gdLst/>
          <a:ahLst/>
          <a:cxnLst/>
          <a:rect l="0" t="0" r="0" b="0"/>
          <a:pathLst>
            <a:path>
              <a:moveTo>
                <a:pt x="4515715" y="1188508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138F1-32E2-4C7F-A7B4-D6BE424A254C}">
      <dsp:nvSpPr>
        <dsp:cNvPr id="0" name=""/>
        <dsp:cNvSpPr/>
      </dsp:nvSpPr>
      <dsp:spPr>
        <a:xfrm>
          <a:off x="3279657" y="537664"/>
          <a:ext cx="4792546" cy="130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CADC5-601F-4389-B246-F26E1A1864D3}">
      <dsp:nvSpPr>
        <dsp:cNvPr id="0" name=""/>
        <dsp:cNvSpPr/>
      </dsp:nvSpPr>
      <dsp:spPr>
        <a:xfrm>
          <a:off x="3335773" y="590974"/>
          <a:ext cx="4792546" cy="1301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ABAP Basics</a:t>
          </a:r>
          <a:endParaRPr lang="en-US" sz="1600" b="1" kern="1200" dirty="0"/>
        </a:p>
      </dsp:txBody>
      <dsp:txXfrm>
        <a:off x="3373889" y="629090"/>
        <a:ext cx="4716314" cy="1225146"/>
      </dsp:txXfrm>
    </dsp:sp>
    <dsp:sp modelId="{518DF6FC-FE7D-48BE-80BB-5A457F5E6EF2}">
      <dsp:nvSpPr>
        <dsp:cNvPr id="0" name=""/>
        <dsp:cNvSpPr/>
      </dsp:nvSpPr>
      <dsp:spPr>
        <a:xfrm>
          <a:off x="285568" y="650534"/>
          <a:ext cx="1749292" cy="1105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7289-BCF7-4BF4-8133-E716D2667A8C}">
      <dsp:nvSpPr>
        <dsp:cNvPr id="0" name=""/>
        <dsp:cNvSpPr/>
      </dsp:nvSpPr>
      <dsp:spPr>
        <a:xfrm>
          <a:off x="341684" y="703844"/>
          <a:ext cx="1749292" cy="1105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Dictionary</a:t>
          </a:r>
          <a:endParaRPr lang="en-US" sz="1500" b="1" kern="1200" dirty="0"/>
        </a:p>
      </dsp:txBody>
      <dsp:txXfrm>
        <a:off x="374069" y="736229"/>
        <a:ext cx="1684522" cy="1040944"/>
      </dsp:txXfrm>
    </dsp:sp>
    <dsp:sp modelId="{05D70D1B-7D3D-4147-9C07-BFAB88D81717}">
      <dsp:nvSpPr>
        <dsp:cNvPr id="0" name=""/>
        <dsp:cNvSpPr/>
      </dsp:nvSpPr>
      <dsp:spPr>
        <a:xfrm>
          <a:off x="420325" y="2585755"/>
          <a:ext cx="1463039" cy="1858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057F9-355F-47ED-8248-CD134FD81491}">
      <dsp:nvSpPr>
        <dsp:cNvPr id="0" name=""/>
        <dsp:cNvSpPr/>
      </dsp:nvSpPr>
      <dsp:spPr>
        <a:xfrm>
          <a:off x="476441" y="2639065"/>
          <a:ext cx="1463039" cy="1858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Reports</a:t>
          </a:r>
        </a:p>
      </dsp:txBody>
      <dsp:txXfrm>
        <a:off x="519292" y="2681916"/>
        <a:ext cx="1377337" cy="1772964"/>
      </dsp:txXfrm>
    </dsp:sp>
    <dsp:sp modelId="{5CEE33D3-F677-44AA-9D64-FF0E320FC6F4}">
      <dsp:nvSpPr>
        <dsp:cNvPr id="0" name=""/>
        <dsp:cNvSpPr/>
      </dsp:nvSpPr>
      <dsp:spPr>
        <a:xfrm>
          <a:off x="2177634" y="2596579"/>
          <a:ext cx="1470312" cy="1854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4C18E-F292-4130-8313-D2A2BF66DE96}">
      <dsp:nvSpPr>
        <dsp:cNvPr id="0" name=""/>
        <dsp:cNvSpPr/>
      </dsp:nvSpPr>
      <dsp:spPr>
        <a:xfrm>
          <a:off x="2233750" y="2649889"/>
          <a:ext cx="1470312" cy="1854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Module pool</a:t>
          </a:r>
          <a:endParaRPr lang="en-US" sz="1600" b="1" kern="1200" dirty="0"/>
        </a:p>
      </dsp:txBody>
      <dsp:txXfrm>
        <a:off x="2276814" y="2692953"/>
        <a:ext cx="1384184" cy="1768818"/>
      </dsp:txXfrm>
    </dsp:sp>
    <dsp:sp modelId="{A700B445-6226-42F2-B9B1-B3F92C758B00}">
      <dsp:nvSpPr>
        <dsp:cNvPr id="0" name=""/>
        <dsp:cNvSpPr/>
      </dsp:nvSpPr>
      <dsp:spPr>
        <a:xfrm>
          <a:off x="4020715" y="2599792"/>
          <a:ext cx="1486933" cy="1858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A5E69-0AEB-4564-937C-FC20DB1ABADC}">
      <dsp:nvSpPr>
        <dsp:cNvPr id="0" name=""/>
        <dsp:cNvSpPr/>
      </dsp:nvSpPr>
      <dsp:spPr>
        <a:xfrm>
          <a:off x="4076831" y="2653102"/>
          <a:ext cx="1486933" cy="1858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Forms</a:t>
          </a:r>
          <a:endParaRPr lang="en-US" sz="1200" b="1" kern="1200" dirty="0"/>
        </a:p>
      </dsp:txBody>
      <dsp:txXfrm>
        <a:off x="4120382" y="2696653"/>
        <a:ext cx="1399831" cy="1771564"/>
      </dsp:txXfrm>
    </dsp:sp>
    <dsp:sp modelId="{AEC12B0B-2B96-4394-AAC3-D3C0CBA5F35F}">
      <dsp:nvSpPr>
        <dsp:cNvPr id="0" name=""/>
        <dsp:cNvSpPr/>
      </dsp:nvSpPr>
      <dsp:spPr>
        <a:xfrm>
          <a:off x="5746656" y="2584418"/>
          <a:ext cx="1488801" cy="186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7430-0861-425C-8705-7A0A12C7297F}">
      <dsp:nvSpPr>
        <dsp:cNvPr id="0" name=""/>
        <dsp:cNvSpPr/>
      </dsp:nvSpPr>
      <dsp:spPr>
        <a:xfrm>
          <a:off x="5802771" y="2637728"/>
          <a:ext cx="1488801" cy="186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Conversions</a:t>
          </a:r>
          <a:endParaRPr lang="en-US" sz="1200" b="1" kern="1200" dirty="0"/>
        </a:p>
      </dsp:txBody>
      <dsp:txXfrm>
        <a:off x="5846376" y="2681333"/>
        <a:ext cx="1401591" cy="1773794"/>
      </dsp:txXfrm>
    </dsp:sp>
    <dsp:sp modelId="{0F7E4475-8210-4CE4-8071-8BCA4072DF3E}">
      <dsp:nvSpPr>
        <dsp:cNvPr id="0" name=""/>
        <dsp:cNvSpPr/>
      </dsp:nvSpPr>
      <dsp:spPr>
        <a:xfrm>
          <a:off x="7706159" y="2583766"/>
          <a:ext cx="1488801" cy="186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76888-700F-4D3A-A3AA-036EC3E9192C}">
      <dsp:nvSpPr>
        <dsp:cNvPr id="0" name=""/>
        <dsp:cNvSpPr/>
      </dsp:nvSpPr>
      <dsp:spPr>
        <a:xfrm>
          <a:off x="7762275" y="2637077"/>
          <a:ext cx="1488801" cy="186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Enhancements</a:t>
          </a:r>
          <a:endParaRPr lang="en-US" sz="1200" b="1" kern="1200" dirty="0"/>
        </a:p>
      </dsp:txBody>
      <dsp:txXfrm>
        <a:off x="7805880" y="2680682"/>
        <a:ext cx="1401591" cy="1773794"/>
      </dsp:txXfrm>
    </dsp:sp>
    <dsp:sp modelId="{C0D09C23-C2D6-47D5-BF02-DAB44B79F386}">
      <dsp:nvSpPr>
        <dsp:cNvPr id="0" name=""/>
        <dsp:cNvSpPr/>
      </dsp:nvSpPr>
      <dsp:spPr>
        <a:xfrm>
          <a:off x="9616380" y="2578568"/>
          <a:ext cx="1479498" cy="184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7112C-1B12-47E3-A309-2464CE8CB9A1}">
      <dsp:nvSpPr>
        <dsp:cNvPr id="0" name=""/>
        <dsp:cNvSpPr/>
      </dsp:nvSpPr>
      <dsp:spPr>
        <a:xfrm>
          <a:off x="9672496" y="2631878"/>
          <a:ext cx="1479498" cy="1849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Connectivity</a:t>
          </a:r>
          <a:endParaRPr lang="en-US" sz="1200" b="1" kern="1200" dirty="0"/>
        </a:p>
      </dsp:txBody>
      <dsp:txXfrm>
        <a:off x="9715829" y="2675211"/>
        <a:ext cx="1392832" cy="176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6EC52-9736-4CC1-BF45-630AB861923F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1936-9446-4789-9783-BA4B2746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E6E0-5DA6-4AC7-887B-9E2B72971FAC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825E-94DD-4A43-8D52-1910B43D889E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438F-E21E-43B8-9AE1-A964D6983C0E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149-9857-4D26-B3D6-26DB248F850F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EA03-F390-497B-B043-48C6A0A1B452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2E2-A298-4D21-879E-52E230643B40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52B-BE38-49E5-BD48-BFBF7F089D41}" type="datetime1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CA59-5DD6-4837-8D70-6CECF1995856}" type="datetime1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E095-72C9-4319-85C0-9C4DD3B0F817}" type="datetime1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A20-A78D-4FDE-8D96-7A4F17D854E3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873C-C1AF-458E-83A8-C9DB2D302D15}" type="datetime1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119A-BAD7-4E04-B0FA-9DA42FAE370D}" type="datetime1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2A5F-2005-43E4-AA76-6711159C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german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0" y="1009516"/>
            <a:ext cx="3753037" cy="19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4207" y="1169584"/>
            <a:ext cx="604634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 SE  is a German multinational software corporation headquartered in Walldorf, Baden-Württemberg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4" name="Picture 6" descr="Image result fo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60" y="2739244"/>
            <a:ext cx="2198988" cy="20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98156" y="3276527"/>
            <a:ext cx="61891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Enterprise software to manage business operations and customer relations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5314" y="4929109"/>
            <a:ext cx="974137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 Stands for </a:t>
            </a:r>
            <a:endParaRPr lang="en-US" sz="3600" b="1" dirty="0" smtClean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Systems, Applications &amp; Products in Data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1</a:t>
            </a:fld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13049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SAP SE 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97370" y="551543"/>
            <a:ext cx="4194630" cy="6023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ABAP Basics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Datatypes and Data Objects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Data Type and Variables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Structured Data Types and Work areas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Data Types and Internal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Modularization Techniques: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Subroutines, </a:t>
            </a: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Modules 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Oriented Programming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Authorization Checks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76630" y="653143"/>
            <a:ext cx="3815370" cy="528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ABAP Reports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of Events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Screen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Screen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Painter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Reports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ALV Reports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Modules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ALV Reports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Module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1144" y="624116"/>
            <a:ext cx="3800856" cy="528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Pool Programming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Dynpro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Painter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UI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UI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Painter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Navigation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Handling and Logical Unit of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Function Modules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1542" y="769258"/>
            <a:ext cx="4020458" cy="5849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Conversion Programs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Techniques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Handling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Text, CSV, Excel, XML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Validations and Conversions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Date, Amount and Quantity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Input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 Recording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TRANSACTION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 Modules and BAPI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Interfaces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1542" y="769258"/>
            <a:ext cx="4020458" cy="362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Technologies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and Driver Program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SAP Scripts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Adobe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 Technique and NACE Configuration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0513" y="725715"/>
            <a:ext cx="3541487" cy="474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Standards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Based Exits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Module Based Exits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Based Exits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Enhancement Framework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Implicit Enhancements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 Enhancements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VOFM Routines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BTE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0513" y="725715"/>
            <a:ext cx="3541487" cy="474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Connectivity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Technologies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Function Calls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Documents( IDoc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ABAP Proxy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OData Services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0513" y="725715"/>
            <a:ext cx="3541487" cy="5109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Trouble Shooting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Trouble Shooting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Runtime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Analyzer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Coverage Analyzer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 Tools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Used List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Inspector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Extended Syntax Check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ABAP Test Cockpit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22300" y="5432337"/>
            <a:ext cx="1750614" cy="1132397"/>
            <a:chOff x="2251099" y="609448"/>
            <a:chExt cx="1782925" cy="1537272"/>
          </a:xfrm>
        </p:grpSpPr>
        <p:sp>
          <p:nvSpPr>
            <p:cNvPr id="7" name="Rounded Rectangle 6"/>
            <p:cNvSpPr/>
            <p:nvPr/>
          </p:nvSpPr>
          <p:spPr>
            <a:xfrm>
              <a:off x="2251099" y="609448"/>
              <a:ext cx="1782925" cy="153727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2296125" y="654473"/>
              <a:ext cx="1692875" cy="14472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Trouble Shooting</a:t>
              </a:r>
              <a:endParaRPr lang="en-US" sz="1500" b="1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171" y="878113"/>
            <a:ext cx="11364686" cy="5087257"/>
            <a:chOff x="682171" y="878113"/>
            <a:chExt cx="11364686" cy="5087257"/>
          </a:xfrm>
        </p:grpSpPr>
        <p:graphicFrame>
          <p:nvGraphicFramePr>
            <p:cNvPr id="5" name="Diagram 4"/>
            <p:cNvGraphicFramePr/>
            <p:nvPr/>
          </p:nvGraphicFramePr>
          <p:xfrm>
            <a:off x="682171" y="878113"/>
            <a:ext cx="11364686" cy="50872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4"/>
            <p:cNvSpPr txBox="1"/>
            <p:nvPr/>
          </p:nvSpPr>
          <p:spPr>
            <a:xfrm>
              <a:off x="1233715" y="3933374"/>
              <a:ext cx="1291770" cy="137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Normal Reports </a:t>
              </a:r>
            </a:p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ALV Reports</a:t>
              </a:r>
            </a:p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Menu Painter</a:t>
              </a:r>
              <a:endParaRPr lang="en-US" sz="1300" b="1" kern="1200" dirty="0"/>
            </a:p>
          </p:txBody>
        </p:sp>
      </p:grpSp>
      <p:sp>
        <p:nvSpPr>
          <p:cNvPr id="12" name="Rounded Rectangle 4"/>
          <p:cNvSpPr txBox="1"/>
          <p:nvPr/>
        </p:nvSpPr>
        <p:spPr>
          <a:xfrm>
            <a:off x="3004459" y="3947888"/>
            <a:ext cx="129177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Dynpro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Screen Painter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Transaction Code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Transaction Handling</a:t>
            </a:r>
            <a:endParaRPr lang="en-US" sz="1300" b="1" dirty="0" smtClean="0"/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b="1" kern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235214" y="1805491"/>
            <a:ext cx="1953815" cy="1032136"/>
            <a:chOff x="8235214" y="1805491"/>
            <a:chExt cx="1953815" cy="1032136"/>
          </a:xfrm>
        </p:grpSpPr>
        <p:sp>
          <p:nvSpPr>
            <p:cNvPr id="10" name="Rounded Rectangle 4"/>
            <p:cNvSpPr txBox="1"/>
            <p:nvPr/>
          </p:nvSpPr>
          <p:spPr>
            <a:xfrm>
              <a:off x="8235214" y="1805491"/>
              <a:ext cx="1953815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Procedure Oriented Programming</a:t>
              </a:r>
              <a:endParaRPr lang="en-US" sz="1400" b="1" kern="1200" dirty="0"/>
            </a:p>
          </p:txBody>
        </p:sp>
        <p:sp>
          <p:nvSpPr>
            <p:cNvPr id="11" name="Rounded Rectangle 4"/>
            <p:cNvSpPr txBox="1"/>
            <p:nvPr/>
          </p:nvSpPr>
          <p:spPr>
            <a:xfrm>
              <a:off x="8235214" y="2380427"/>
              <a:ext cx="1953815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/>
                <a:t>Object Oriented Programming</a:t>
              </a:r>
              <a:endParaRPr lang="en-US" sz="1400" b="1" kern="1200" dirty="0"/>
            </a:p>
          </p:txBody>
        </p:sp>
      </p:grpSp>
      <p:sp>
        <p:nvSpPr>
          <p:cNvPr id="13" name="Rounded Rectangle 4"/>
          <p:cNvSpPr txBox="1"/>
          <p:nvPr/>
        </p:nvSpPr>
        <p:spPr>
          <a:xfrm>
            <a:off x="4884055" y="3926120"/>
            <a:ext cx="129177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b="1" kern="1200" dirty="0"/>
          </a:p>
        </p:txBody>
      </p:sp>
      <p:sp>
        <p:nvSpPr>
          <p:cNvPr id="14" name="Rounded Rectangle 4"/>
          <p:cNvSpPr txBox="1"/>
          <p:nvPr/>
        </p:nvSpPr>
        <p:spPr>
          <a:xfrm>
            <a:off x="6596738" y="3926120"/>
            <a:ext cx="129177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b="1" kern="1200" dirty="0"/>
          </a:p>
        </p:txBody>
      </p:sp>
      <p:sp>
        <p:nvSpPr>
          <p:cNvPr id="15" name="Rounded Rectangle 4"/>
          <p:cNvSpPr txBox="1"/>
          <p:nvPr/>
        </p:nvSpPr>
        <p:spPr>
          <a:xfrm>
            <a:off x="8569706" y="3924553"/>
            <a:ext cx="129177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b="1" kern="1200" dirty="0"/>
          </a:p>
        </p:txBody>
      </p:sp>
      <p:sp>
        <p:nvSpPr>
          <p:cNvPr id="16" name="Rounded Rectangle 4"/>
          <p:cNvSpPr txBox="1"/>
          <p:nvPr/>
        </p:nvSpPr>
        <p:spPr>
          <a:xfrm>
            <a:off x="10440103" y="3924553"/>
            <a:ext cx="129177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b="1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37941" y="341302"/>
            <a:ext cx="11954059" cy="6144165"/>
            <a:chOff x="237941" y="341302"/>
            <a:chExt cx="11954059" cy="6144165"/>
          </a:xfrm>
        </p:grpSpPr>
        <p:sp>
          <p:nvSpPr>
            <p:cNvPr id="68" name="Content"/>
            <p:cNvSpPr/>
            <p:nvPr>
              <p:custDataLst>
                <p:custData r:id="rId1"/>
              </p:custDataLst>
            </p:nvPr>
          </p:nvSpPr>
          <p:spPr>
            <a:xfrm>
              <a:off x="237941" y="4243095"/>
              <a:ext cx="11954059" cy="2242372"/>
            </a:xfrm>
            <a:prstGeom prst="rect">
              <a:avLst/>
            </a:prstGeom>
            <a:solidFill>
              <a:srgbClr val="66CCFF">
                <a:alpha val="21961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3798" y="4460951"/>
              <a:ext cx="11394555" cy="1893525"/>
              <a:chOff x="371569" y="3009533"/>
              <a:chExt cx="11844105" cy="22331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71569" y="3009533"/>
                <a:ext cx="1682344" cy="2156834"/>
                <a:chOff x="1057366" y="2832461"/>
                <a:chExt cx="2515372" cy="2924447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1057366" y="2832461"/>
                  <a:ext cx="2515372" cy="2924447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Reports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1097278" y="3489958"/>
                  <a:ext cx="245852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Selection Screen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Events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Menu Painter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Interactive Reports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ALV Reports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2331576" y="3009534"/>
                <a:ext cx="1682343" cy="2156836"/>
                <a:chOff x="1057364" y="2832463"/>
                <a:chExt cx="2515369" cy="292444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1057364" y="2832463"/>
                  <a:ext cx="2515369" cy="2924449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Module Pool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1097279" y="3489960"/>
                  <a:ext cx="2458525" cy="219333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Dynpro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Painter and Flow Logic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Navigation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Transaction Code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LUW and Update FMs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322066" y="3011457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Conversion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097278" y="3489958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Techniques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File Handling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Direct 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Recording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 Modules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Error Handling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327795" y="3065340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1097278" y="3466750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Driver Programs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 Design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SAP 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Smartform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Adobe Forms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Condition Technique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333523" y="3063415"/>
                <a:ext cx="1710856" cy="2156835"/>
                <a:chOff x="1057364" y="2832461"/>
                <a:chExt cx="2558003" cy="2924448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057364" y="2832461"/>
                  <a:ext cx="2558003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1097281" y="3489958"/>
                  <a:ext cx="2458527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Personalization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 Framework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VOFM Routines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314722" y="3085867"/>
                <a:ext cx="1900952" cy="2156835"/>
                <a:chOff x="1057362" y="2832461"/>
                <a:chExt cx="2842227" cy="2924448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057362" y="2832461"/>
                  <a:ext cx="2842227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Connectivity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097277" y="3489958"/>
                  <a:ext cx="279959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Distributed Environment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Remote Function Calls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Intermediate Documents (IDoc)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ABAP Proxy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Gateway Services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3767357" y="1977997"/>
              <a:ext cx="2895901" cy="1868579"/>
              <a:chOff x="1057366" y="2832463"/>
              <a:chExt cx="2286000" cy="2743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Basics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085822" y="3468653"/>
                <a:ext cx="2237641" cy="20574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Operators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Types and Data Objects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 SQL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Authorization Checks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7010" y="1013589"/>
              <a:ext cx="2743200" cy="2079763"/>
              <a:chOff x="1057365" y="2832461"/>
              <a:chExt cx="2990346" cy="39695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57365" y="2832461"/>
                <a:ext cx="2990346" cy="396959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Dictionary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97280" y="3489958"/>
                <a:ext cx="2890668" cy="317567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Technical Objects ( Domains, Data Elements, Structures and Tables Types)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Objects( Views, Lock Objects, Search Helps)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TMG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Database Utility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9686327" y="2591205"/>
              <a:ext cx="2134757" cy="1188720"/>
              <a:chOff x="1057366" y="2832463"/>
              <a:chExt cx="2286000" cy="27432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Troubleshooting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097280" y="3601635"/>
                <a:ext cx="2194560" cy="1945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Debugger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Error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 Trace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5905988" y="3146193"/>
              <a:ext cx="1863536" cy="89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Subroutines, Functions Modules and Includes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320780" y="3146193"/>
              <a:ext cx="1713440" cy="8034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Classes, Objects and Interfaces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35077" y="915124"/>
              <a:ext cx="1828800" cy="2286000"/>
              <a:chOff x="1057366" y="2832463"/>
              <a:chExt cx="2734347" cy="676728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57366" y="2832463"/>
                <a:ext cx="2734347" cy="676728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2">
                    <a:lumMod val="40000"/>
                    <a:lumOff val="6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Workbench Tools</a:t>
                </a:r>
                <a:endParaRPr lang="en-US" sz="13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142852" y="4050668"/>
                <a:ext cx="2597630" cy="54138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Dictionary Tool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Browser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Function Module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Layout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Object Repository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Eclipse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668039" y="1115478"/>
              <a:ext cx="2134757" cy="1201988"/>
              <a:chOff x="1057366" y="2832463"/>
              <a:chExt cx="2286000" cy="2773818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Developer Tools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97280" y="3601635"/>
                <a:ext cx="2194560" cy="200464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Code Inspector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Extended Syntax Check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Test Cockpit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Used List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Environment Analysis 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587636" y="3848277"/>
              <a:ext cx="9166070" cy="624840"/>
              <a:chOff x="1602150" y="2803253"/>
              <a:chExt cx="9166070" cy="62484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11089" y="3083871"/>
                <a:ext cx="914400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143636" y="2803253"/>
                <a:ext cx="457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49524" y="3071765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02150" y="3093539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117583" y="3108053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26213" y="3100798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731644" y="3093544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36379" y="3086282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225386" y="341302"/>
              <a:ext cx="4354867" cy="117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ABAP/4 </a:t>
              </a:r>
            </a:p>
            <a:p>
              <a:pPr algn="ctr"/>
              <a:r>
                <a:rPr lang="en-US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Eco System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>
                <a:solidFill>
                  <a:schemeClr val="tx1"/>
                </a:solidFill>
              </a:rPr>
              <a:t>2</a:t>
            </a:fld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39004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Some Business Solutions</a:t>
            </a:r>
            <a:endParaRPr lang="en-US" sz="3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8405" y="2055577"/>
            <a:ext cx="2324985" cy="3576759"/>
            <a:chOff x="653142" y="1462670"/>
            <a:chExt cx="2324985" cy="3251200"/>
          </a:xfrm>
        </p:grpSpPr>
        <p:sp>
          <p:nvSpPr>
            <p:cNvPr id="6" name="Rounded Rectangle 5"/>
            <p:cNvSpPr/>
            <p:nvPr/>
          </p:nvSpPr>
          <p:spPr>
            <a:xfrm>
              <a:off x="653143" y="1462670"/>
              <a:ext cx="2324984" cy="325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10200000" sx="104000" sy="104000" algn="br" rotWithShape="0">
                <a:schemeClr val="accent3">
                  <a:lumMod val="40000"/>
                  <a:lumOff val="6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+mj-lt"/>
                </a:rPr>
                <a:t>Business Software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3142" y="1982652"/>
              <a:ext cx="2324985" cy="271847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ERP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APO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BW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EWM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TM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EP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Success factors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MDM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S4HANA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ABAP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29255" y="2059522"/>
            <a:ext cx="2324985" cy="3586880"/>
            <a:chOff x="653142" y="1462670"/>
            <a:chExt cx="2324985" cy="3251200"/>
          </a:xfrm>
        </p:grpSpPr>
        <p:sp>
          <p:nvSpPr>
            <p:cNvPr id="18" name="Rounded Rectangle 17"/>
            <p:cNvSpPr/>
            <p:nvPr/>
          </p:nvSpPr>
          <p:spPr>
            <a:xfrm>
              <a:off x="653143" y="1462670"/>
              <a:ext cx="2324984" cy="325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10200000" sx="104000" sy="104000" algn="br" rotWithShape="0">
                <a:schemeClr val="accent4">
                  <a:lumMod val="40000"/>
                  <a:lumOff val="6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+mj-lt"/>
                </a:rPr>
                <a:t>Industry Solutions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3142" y="2024428"/>
              <a:ext cx="2324985" cy="267669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Retail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Utilities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Public Sector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Banking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for Insurance </a:t>
              </a:r>
              <a:endParaRPr 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23217" y="2046774"/>
            <a:ext cx="2324985" cy="3613797"/>
            <a:chOff x="653142" y="1462670"/>
            <a:chExt cx="2324985" cy="3251200"/>
          </a:xfrm>
        </p:grpSpPr>
        <p:sp>
          <p:nvSpPr>
            <p:cNvPr id="21" name="Rounded Rectangle 20"/>
            <p:cNvSpPr/>
            <p:nvPr/>
          </p:nvSpPr>
          <p:spPr>
            <a:xfrm>
              <a:off x="653143" y="1462670"/>
              <a:ext cx="2324984" cy="3251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10200000" sx="104000" sy="104000" algn="br" rotWithShape="0">
                <a:schemeClr val="accent5">
                  <a:lumMod val="40000"/>
                  <a:lumOff val="6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+mj-lt"/>
                </a:rPr>
                <a:t>Others</a:t>
              </a:r>
              <a:endParaRPr 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3142" y="1887387"/>
              <a:ext cx="2324985" cy="281373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Net weaver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HANA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Net weaver BI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Fiori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Solution Manager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PIPO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Ariba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Hybris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Concur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/>
                  </a:solidFill>
                  <a:latin typeface="+mj-lt"/>
                </a:rPr>
                <a:t>SAP BI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3</a:t>
            </a:fld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16739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Industries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73824" y="971114"/>
            <a:ext cx="2083164" cy="609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Energy and Natural Resources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971800" y="3735705"/>
            <a:ext cx="2084832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Discrete Industries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22475" y="2912816"/>
            <a:ext cx="2084832" cy="6096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Service Industries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53584" y="977281"/>
            <a:ext cx="2084832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Financial Services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40072" y="968106"/>
            <a:ext cx="2084832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Consumer Industries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394205" y="3583597"/>
            <a:ext cx="2084832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Public Services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84348" y="1693293"/>
            <a:ext cx="207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Building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Chemicals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Mill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Oil and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Utilities</a:t>
            </a:r>
            <a:endParaRPr lang="en-US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71800" y="4400182"/>
            <a:ext cx="2484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Aerospace and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Automotive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High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Industrial Machinery and Components</a:t>
            </a:r>
            <a:endParaRPr lang="en-US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3584" y="3651722"/>
            <a:ext cx="3219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Engineering, Construction, and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Professional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Railways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Sports &amp; 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Telecommunications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Travel and Transportation</a:t>
            </a:r>
            <a:endParaRPr lang="en-US" b="1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3584" y="1756013"/>
            <a:ext cx="1875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Insurance</a:t>
            </a:r>
            <a:endParaRPr lang="en-US" b="1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0072" y="1631596"/>
            <a:ext cx="2884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Agribusiness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Consumer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Life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Wholesale Distribution</a:t>
            </a:r>
            <a:endParaRPr lang="en-US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94205" y="4372697"/>
            <a:ext cx="2762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Defense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Future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Higher Education and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Public Sector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5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>
                <a:solidFill>
                  <a:schemeClr val="tx1"/>
                </a:solidFill>
              </a:rPr>
              <a:t>4</a:t>
            </a:fld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52566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Enterprise Resource Planning ERP</a:t>
            </a:r>
            <a:endParaRPr lang="en-US" sz="3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157216" y="3080983"/>
            <a:ext cx="2154169" cy="1419567"/>
            <a:chOff x="8898851" y="2731915"/>
            <a:chExt cx="2154169" cy="1419567"/>
          </a:xfrm>
        </p:grpSpPr>
        <p:grpSp>
          <p:nvGrpSpPr>
            <p:cNvPr id="99" name="Group 98"/>
            <p:cNvGrpSpPr/>
            <p:nvPr/>
          </p:nvGrpSpPr>
          <p:grpSpPr>
            <a:xfrm>
              <a:off x="8898851" y="2731915"/>
              <a:ext cx="2154169" cy="1419567"/>
              <a:chOff x="4382098" y="2757973"/>
              <a:chExt cx="3233658" cy="239425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382098" y="2757973"/>
                <a:ext cx="2070392" cy="1581984"/>
                <a:chOff x="1022724" y="2196166"/>
                <a:chExt cx="2070392" cy="1581984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9929" y="2563162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13917" y="2196166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07" name="Picture 10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2724" y="2927922"/>
                  <a:ext cx="879199" cy="850228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up 100"/>
              <p:cNvGrpSpPr/>
              <p:nvPr/>
            </p:nvGrpSpPr>
            <p:grpSpPr>
              <a:xfrm>
                <a:off x="5653642" y="4282272"/>
                <a:ext cx="1962114" cy="869953"/>
                <a:chOff x="2021562" y="5332853"/>
                <a:chExt cx="1962114" cy="869953"/>
              </a:xfrm>
            </p:grpSpPr>
            <p:sp>
              <p:nvSpPr>
                <p:cNvPr id="102" name="Flowchart: Magnetic Disk 101"/>
                <p:cNvSpPr/>
                <p:nvPr/>
              </p:nvSpPr>
              <p:spPr>
                <a:xfrm>
                  <a:off x="3295582" y="5462774"/>
                  <a:ext cx="688094" cy="597343"/>
                </a:xfrm>
                <a:prstGeom prst="flowChartMagneticDisk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562" y="5332853"/>
                  <a:ext cx="626983" cy="869953"/>
                </a:xfrm>
                <a:prstGeom prst="rect">
                  <a:avLst/>
                </a:prstGeom>
              </p:spPr>
            </p:pic>
            <p:sp>
              <p:nvSpPr>
                <p:cNvPr id="104" name="Up-Down Arrow 103"/>
                <p:cNvSpPr/>
                <p:nvPr/>
              </p:nvSpPr>
              <p:spPr>
                <a:xfrm rot="16200000">
                  <a:off x="2848984" y="5508682"/>
                  <a:ext cx="182880" cy="457200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9" name="Straight Arrow Connector 108"/>
            <p:cNvCxnSpPr/>
            <p:nvPr/>
          </p:nvCxnSpPr>
          <p:spPr>
            <a:xfrm>
              <a:off x="9954756" y="3263452"/>
              <a:ext cx="0" cy="3087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180525" y="4998881"/>
            <a:ext cx="2154169" cy="1419567"/>
            <a:chOff x="8898851" y="2731915"/>
            <a:chExt cx="2154169" cy="1419567"/>
          </a:xfrm>
        </p:grpSpPr>
        <p:grpSp>
          <p:nvGrpSpPr>
            <p:cNvPr id="115" name="Group 114"/>
            <p:cNvGrpSpPr/>
            <p:nvPr/>
          </p:nvGrpSpPr>
          <p:grpSpPr>
            <a:xfrm>
              <a:off x="8898851" y="2731915"/>
              <a:ext cx="2154169" cy="1419567"/>
              <a:chOff x="4382098" y="2757973"/>
              <a:chExt cx="3233658" cy="2394252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4382098" y="2757973"/>
                <a:ext cx="2070392" cy="1581984"/>
                <a:chOff x="1022724" y="2196166"/>
                <a:chExt cx="2070392" cy="1581984"/>
              </a:xfrm>
            </p:grpSpPr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9929" y="2563162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13917" y="2196166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2724" y="2927922"/>
                  <a:ext cx="879199" cy="85022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5653642" y="4282272"/>
                <a:ext cx="1962114" cy="869953"/>
                <a:chOff x="2021562" y="5332853"/>
                <a:chExt cx="1962114" cy="869953"/>
              </a:xfrm>
            </p:grpSpPr>
            <p:sp>
              <p:nvSpPr>
                <p:cNvPr id="119" name="Flowchart: Magnetic Disk 118"/>
                <p:cNvSpPr/>
                <p:nvPr/>
              </p:nvSpPr>
              <p:spPr>
                <a:xfrm>
                  <a:off x="3295582" y="5462774"/>
                  <a:ext cx="688094" cy="597343"/>
                </a:xfrm>
                <a:prstGeom prst="flowChartMagneticDisk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0" name="Picture 1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562" y="5332853"/>
                  <a:ext cx="626983" cy="869953"/>
                </a:xfrm>
                <a:prstGeom prst="rect">
                  <a:avLst/>
                </a:prstGeom>
              </p:spPr>
            </p:pic>
            <p:sp>
              <p:nvSpPr>
                <p:cNvPr id="121" name="Up-Down Arrow 120"/>
                <p:cNvSpPr/>
                <p:nvPr/>
              </p:nvSpPr>
              <p:spPr>
                <a:xfrm rot="16200000">
                  <a:off x="2848984" y="5508682"/>
                  <a:ext cx="182880" cy="457200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6" name="Straight Arrow Connector 115"/>
            <p:cNvCxnSpPr/>
            <p:nvPr/>
          </p:nvCxnSpPr>
          <p:spPr>
            <a:xfrm>
              <a:off x="9954756" y="3263452"/>
              <a:ext cx="0" cy="3087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1189826" y="1352371"/>
            <a:ext cx="2154169" cy="1419567"/>
            <a:chOff x="8898851" y="2731915"/>
            <a:chExt cx="2154169" cy="1419567"/>
          </a:xfrm>
        </p:grpSpPr>
        <p:grpSp>
          <p:nvGrpSpPr>
            <p:cNvPr id="126" name="Group 125"/>
            <p:cNvGrpSpPr/>
            <p:nvPr/>
          </p:nvGrpSpPr>
          <p:grpSpPr>
            <a:xfrm>
              <a:off x="8898851" y="2731915"/>
              <a:ext cx="2154169" cy="1419567"/>
              <a:chOff x="4382098" y="2757973"/>
              <a:chExt cx="3233658" cy="239425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4382098" y="2757973"/>
                <a:ext cx="2070392" cy="1581984"/>
                <a:chOff x="1022724" y="2196166"/>
                <a:chExt cx="2070392" cy="1581984"/>
              </a:xfrm>
            </p:grpSpPr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9929" y="2563162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13917" y="2196166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2724" y="2927922"/>
                  <a:ext cx="879199" cy="850228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/>
              <p:cNvGrpSpPr/>
              <p:nvPr/>
            </p:nvGrpSpPr>
            <p:grpSpPr>
              <a:xfrm>
                <a:off x="5653642" y="4282272"/>
                <a:ext cx="1962114" cy="869953"/>
                <a:chOff x="2021562" y="5332853"/>
                <a:chExt cx="1962114" cy="869953"/>
              </a:xfrm>
            </p:grpSpPr>
            <p:sp>
              <p:nvSpPr>
                <p:cNvPr id="130" name="Flowchart: Magnetic Disk 129"/>
                <p:cNvSpPr/>
                <p:nvPr/>
              </p:nvSpPr>
              <p:spPr>
                <a:xfrm>
                  <a:off x="3295582" y="5462774"/>
                  <a:ext cx="688094" cy="597343"/>
                </a:xfrm>
                <a:prstGeom prst="flowChartMagneticDisk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562" y="5332853"/>
                  <a:ext cx="626983" cy="869953"/>
                </a:xfrm>
                <a:prstGeom prst="rect">
                  <a:avLst/>
                </a:prstGeom>
              </p:spPr>
            </p:pic>
            <p:sp>
              <p:nvSpPr>
                <p:cNvPr id="132" name="Up-Down Arrow 131"/>
                <p:cNvSpPr/>
                <p:nvPr/>
              </p:nvSpPr>
              <p:spPr>
                <a:xfrm rot="16200000">
                  <a:off x="2848984" y="5508682"/>
                  <a:ext cx="182880" cy="457200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7" name="Straight Arrow Connector 126"/>
            <p:cNvCxnSpPr/>
            <p:nvPr/>
          </p:nvCxnSpPr>
          <p:spPr>
            <a:xfrm>
              <a:off x="9954756" y="3263452"/>
              <a:ext cx="0" cy="3087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944581" y="1062501"/>
            <a:ext cx="18443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Accounting Team</a:t>
            </a:r>
            <a:endParaRPr lang="en-US" b="1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28571" y="2782822"/>
            <a:ext cx="18443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Sales Team</a:t>
            </a:r>
            <a:endParaRPr lang="en-US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9653" y="4641171"/>
            <a:ext cx="26447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Procurement Department</a:t>
            </a:r>
            <a:endParaRPr lang="en-US" b="1" dirty="0">
              <a:latin typeface="+mj-lt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27730" y="1192078"/>
            <a:ext cx="7870784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Every Department uses its own Database and Applications </a:t>
            </a:r>
          </a:p>
          <a:p>
            <a:endParaRPr lang="en-US" sz="3200" b="1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Major challenge is to communicate the Information from one department to Other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.</a:t>
            </a:r>
          </a:p>
          <a:p>
            <a:endParaRPr lang="en-US" sz="3200" b="1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Example: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Sales Department to Production 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Sales Department to Accounting Department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etc</a:t>
            </a:r>
            <a:endParaRPr lang="en-US" b="1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7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5</a:t>
            </a:fld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56510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Enterprise Resource Planning ( ERP )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30327" y="3602222"/>
            <a:ext cx="6832600" cy="2632530"/>
            <a:chOff x="2057203" y="2113642"/>
            <a:chExt cx="7618017" cy="2781682"/>
          </a:xfrm>
        </p:grpSpPr>
        <p:sp>
          <p:nvSpPr>
            <p:cNvPr id="3" name="Rounded Rectangle 2"/>
            <p:cNvSpPr/>
            <p:nvPr/>
          </p:nvSpPr>
          <p:spPr>
            <a:xfrm>
              <a:off x="2061030" y="2113642"/>
              <a:ext cx="1554480" cy="885371"/>
            </a:xfrm>
            <a:prstGeom prst="roundRect">
              <a:avLst/>
            </a:prstGeom>
            <a:solidFill>
              <a:srgbClr val="FFC000">
                <a:alpha val="6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Sales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28572" y="2113642"/>
              <a:ext cx="1554480" cy="8853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Procurement</a:t>
              </a:r>
              <a:endPara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96114" y="2117625"/>
              <a:ext cx="1554480" cy="8853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HR &amp; Payroll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81799" y="2144481"/>
              <a:ext cx="1554480" cy="8853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Supply Chain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14058" y="3029852"/>
              <a:ext cx="1828800" cy="885371"/>
            </a:xfrm>
            <a:prstGeom prst="roundRect">
              <a:avLst/>
            </a:prstGeom>
            <a:solidFill>
              <a:schemeClr val="bg2">
                <a:lumMod val="75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Manufacturing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57203" y="3047223"/>
              <a:ext cx="1524000" cy="885371"/>
            </a:xfrm>
            <a:prstGeom prst="roundRect">
              <a:avLst/>
            </a:prstGeom>
            <a:solidFill>
              <a:schemeClr val="accent4">
                <a:lumMod val="75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Inventory</a:t>
              </a:r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 </a:t>
              </a:r>
              <a:endParaRPr lang="en-US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71886" y="3047223"/>
              <a:ext cx="1524000" cy="88537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Reporting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046686" y="3047223"/>
              <a:ext cx="1289593" cy="8853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CRM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074091" y="4009953"/>
              <a:ext cx="7601129" cy="885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Enterprise Resource Planning ERP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87079" y="2200531"/>
              <a:ext cx="1288141" cy="16838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6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Others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12283" y="1530450"/>
            <a:ext cx="3731889" cy="2777488"/>
            <a:chOff x="3040406" y="4197835"/>
            <a:chExt cx="3424778" cy="2407923"/>
          </a:xfrm>
        </p:grpSpPr>
        <p:grpSp>
          <p:nvGrpSpPr>
            <p:cNvPr id="74" name="Group 73"/>
            <p:cNvGrpSpPr/>
            <p:nvPr/>
          </p:nvGrpSpPr>
          <p:grpSpPr>
            <a:xfrm>
              <a:off x="4835324" y="4197835"/>
              <a:ext cx="1379235" cy="937968"/>
              <a:chOff x="1022724" y="2196166"/>
              <a:chExt cx="2070392" cy="1581984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929" y="2563162"/>
                <a:ext cx="879199" cy="850228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3917" y="2196166"/>
                <a:ext cx="879199" cy="850228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724" y="2927922"/>
                <a:ext cx="879199" cy="850228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3104354" y="5667790"/>
              <a:ext cx="1379235" cy="937968"/>
              <a:chOff x="1022724" y="2196166"/>
              <a:chExt cx="2070392" cy="1581984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929" y="2563162"/>
                <a:ext cx="879199" cy="850228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3917" y="2196166"/>
                <a:ext cx="879199" cy="850228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2724" y="2927922"/>
                <a:ext cx="879199" cy="850228"/>
              </a:xfrm>
              <a:prstGeom prst="rect">
                <a:avLst/>
              </a:prstGeom>
            </p:spPr>
          </p:pic>
        </p:grpSp>
        <p:grpSp>
          <p:nvGrpSpPr>
            <p:cNvPr id="95" name="Group 94"/>
            <p:cNvGrpSpPr/>
            <p:nvPr/>
          </p:nvGrpSpPr>
          <p:grpSpPr>
            <a:xfrm>
              <a:off x="3040406" y="4809749"/>
              <a:ext cx="3424778" cy="1511426"/>
              <a:chOff x="3040406" y="4809749"/>
              <a:chExt cx="3424778" cy="151142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040406" y="4809749"/>
                <a:ext cx="1379235" cy="937968"/>
                <a:chOff x="1022724" y="2196166"/>
                <a:chExt cx="2070392" cy="1581984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9929" y="2563162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213917" y="2196166"/>
                  <a:ext cx="879199" cy="850228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2724" y="2927922"/>
                  <a:ext cx="879199" cy="850228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158081" y="5805374"/>
                <a:ext cx="1307103" cy="515801"/>
                <a:chOff x="2021562" y="5332853"/>
                <a:chExt cx="1962114" cy="869953"/>
              </a:xfrm>
            </p:grpSpPr>
            <p:sp>
              <p:nvSpPr>
                <p:cNvPr id="46" name="Flowchart: Magnetic Disk 45"/>
                <p:cNvSpPr/>
                <p:nvPr/>
              </p:nvSpPr>
              <p:spPr>
                <a:xfrm>
                  <a:off x="3295582" y="5462774"/>
                  <a:ext cx="688094" cy="597343"/>
                </a:xfrm>
                <a:prstGeom prst="flowChartMagneticDisk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1562" y="5332853"/>
                  <a:ext cx="626983" cy="869953"/>
                </a:xfrm>
                <a:prstGeom prst="rect">
                  <a:avLst/>
                </a:prstGeom>
              </p:spPr>
            </p:pic>
            <p:sp>
              <p:nvSpPr>
                <p:cNvPr id="48" name="Up-Down Arrow 47"/>
                <p:cNvSpPr/>
                <p:nvPr/>
              </p:nvSpPr>
              <p:spPr>
                <a:xfrm rot="16200000">
                  <a:off x="2848984" y="5508682"/>
                  <a:ext cx="182880" cy="457200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/>
              <p:nvPr/>
            </p:nvCxnSpPr>
            <p:spPr>
              <a:xfrm>
                <a:off x="5389061" y="5437103"/>
                <a:ext cx="0" cy="368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59947" y="5428123"/>
                <a:ext cx="152848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545130" y="5426788"/>
                <a:ext cx="0" cy="8229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973029" y="6244465"/>
                <a:ext cx="5721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617914" y="4834843"/>
                <a:ext cx="36576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967204" y="4834843"/>
                <a:ext cx="0" cy="5852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5388428" y="5433672"/>
                <a:ext cx="57210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Rectangle 97"/>
          <p:cNvSpPr/>
          <p:nvPr/>
        </p:nvSpPr>
        <p:spPr>
          <a:xfrm>
            <a:off x="4489942" y="1375657"/>
            <a:ext cx="7513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Enterprise resource planning (ERP) is the integrated management of main business processes by software and technology.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05315" y="1541131"/>
            <a:ext cx="18443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Accounting Team</a:t>
            </a:r>
            <a:endParaRPr lang="en-US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2472" y="2090767"/>
            <a:ext cx="18443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Sales Team</a:t>
            </a:r>
            <a:endParaRPr lang="en-US" b="1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23762" y="4096671"/>
            <a:ext cx="20563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Procurement Team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34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6</a:t>
            </a:fld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34238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Popular ERP Products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39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7</a:t>
            </a:fld>
            <a:endParaRPr lang="en-US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160599" y="234775"/>
            <a:ext cx="30821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ABAP/4 Eco System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6743425"/>
            <a:ext cx="11850915" cy="114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941" y="341302"/>
            <a:ext cx="11954059" cy="6144165"/>
            <a:chOff x="237941" y="341302"/>
            <a:chExt cx="11954059" cy="6144165"/>
          </a:xfrm>
        </p:grpSpPr>
        <p:sp>
          <p:nvSpPr>
            <p:cNvPr id="14" name="Content"/>
            <p:cNvSpPr/>
            <p:nvPr>
              <p:custDataLst>
                <p:custData r:id="rId1"/>
              </p:custDataLst>
            </p:nvPr>
          </p:nvSpPr>
          <p:spPr>
            <a:xfrm>
              <a:off x="237941" y="4243095"/>
              <a:ext cx="11954059" cy="2242372"/>
            </a:xfrm>
            <a:prstGeom prst="rect">
              <a:avLst/>
            </a:prstGeom>
            <a:solidFill>
              <a:srgbClr val="66CCFF">
                <a:alpha val="21961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3798" y="4460951"/>
              <a:ext cx="11394555" cy="1893525"/>
              <a:chOff x="371569" y="3009533"/>
              <a:chExt cx="11844105" cy="223316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71569" y="3009533"/>
                <a:ext cx="1682344" cy="2156834"/>
                <a:chOff x="1057366" y="2832461"/>
                <a:chExt cx="2515372" cy="2924447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057366" y="2832461"/>
                  <a:ext cx="2515372" cy="2924447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Reports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97278" y="3489958"/>
                  <a:ext cx="245852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Selection Screen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Events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Menu Painter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Interactive Reports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ALV Reports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331576" y="3009534"/>
                <a:ext cx="1682343" cy="2156836"/>
                <a:chOff x="1057364" y="2832463"/>
                <a:chExt cx="2515369" cy="2924449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1057364" y="2832463"/>
                  <a:ext cx="2515369" cy="2924449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Module Pool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1097279" y="3489960"/>
                  <a:ext cx="2458525" cy="219333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Dynpro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Painter and Flow Logic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Navigation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Transaction Code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LUW and Update FMs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322066" y="3011457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Conversion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097278" y="3489958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Techniques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File Handling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Direct 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Recording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 Modules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Error Handling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6327795" y="3065340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097278" y="3466750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Driver Programs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 Design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SAP 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Smartform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Adobe Forms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Condition Technique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8333523" y="3063415"/>
                <a:ext cx="1710856" cy="2156835"/>
                <a:chOff x="1057364" y="2832461"/>
                <a:chExt cx="2558003" cy="2924448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1057364" y="2832461"/>
                  <a:ext cx="2558003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097281" y="3489958"/>
                  <a:ext cx="2458527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Personalization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 Framework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VOFM Routines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314722" y="3085867"/>
                <a:ext cx="1900952" cy="2156835"/>
                <a:chOff x="1057362" y="2832461"/>
                <a:chExt cx="2842227" cy="2924448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1057362" y="2832461"/>
                  <a:ext cx="2842227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Connectivity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97277" y="3489958"/>
                  <a:ext cx="279959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Distributed Environment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Remote Function Calls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Intermediate Documents (IDoc)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ABAP Proxy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Gateway Services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3767357" y="1977997"/>
              <a:ext cx="2895901" cy="1868579"/>
              <a:chOff x="1057366" y="2832463"/>
              <a:chExt cx="2286000" cy="274320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Basics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085822" y="3468653"/>
                <a:ext cx="2237641" cy="20574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Operators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Types and Data Objects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 SQL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Authorization Checks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7010" y="1013589"/>
              <a:ext cx="2743200" cy="2079763"/>
              <a:chOff x="1057365" y="2832461"/>
              <a:chExt cx="2990346" cy="3969596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57365" y="2832461"/>
                <a:ext cx="2990346" cy="396959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Dictionary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097280" y="3489958"/>
                <a:ext cx="2890668" cy="317567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Technical Objects ( Domains, Data Elements, Structures and Tables Types)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Objects( Views, Lock Objects, Search Helps)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TMG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Database Utility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686327" y="2591205"/>
              <a:ext cx="2134757" cy="1188720"/>
              <a:chOff x="1057366" y="2832463"/>
              <a:chExt cx="2286000" cy="27432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Troubleshooting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97280" y="3601635"/>
                <a:ext cx="2194560" cy="1945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Debugger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Error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 Trace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905988" y="3146193"/>
              <a:ext cx="1863536" cy="89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Subroutines, Functions Modules and Includes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20780" y="3146193"/>
              <a:ext cx="1713440" cy="8034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Classes, Objects and Interfaces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635077" y="915124"/>
              <a:ext cx="1828800" cy="2286000"/>
              <a:chOff x="1057366" y="2832463"/>
              <a:chExt cx="2734347" cy="676728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057366" y="2832463"/>
                <a:ext cx="2734347" cy="676728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2">
                    <a:lumMod val="40000"/>
                    <a:lumOff val="6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Workbench Tools</a:t>
                </a:r>
                <a:endParaRPr lang="en-US" sz="13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142852" y="4050668"/>
                <a:ext cx="2597630" cy="54138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Dictionary Tool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Browser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Function Module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Layout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Object Repository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Eclipse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668039" y="1115478"/>
              <a:ext cx="2134757" cy="1201988"/>
              <a:chOff x="1057366" y="2832463"/>
              <a:chExt cx="2286000" cy="277381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Developer Tools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097280" y="3601635"/>
                <a:ext cx="2194560" cy="200464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Code Inspector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Extended Syntax Check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Test Cockpit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Used List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Environment Analysis 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587636" y="3848277"/>
              <a:ext cx="9166070" cy="624840"/>
              <a:chOff x="1602150" y="2803253"/>
              <a:chExt cx="9166070" cy="6248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611089" y="3083871"/>
                <a:ext cx="914400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43636" y="2803253"/>
                <a:ext cx="457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49524" y="3071765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02150" y="3093539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17583" y="3108053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026213" y="3100798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731644" y="3093544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136379" y="3086282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225386" y="341302"/>
              <a:ext cx="4354867" cy="117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522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ABAP/4 Eco System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0914" y="6498769"/>
            <a:ext cx="355600" cy="3701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0914" y="6503759"/>
            <a:ext cx="341086" cy="365125"/>
          </a:xfrm>
        </p:spPr>
        <p:txBody>
          <a:bodyPr/>
          <a:lstStyle/>
          <a:p>
            <a:fld id="{645B2A5F-2005-43E4-AA76-6711159C6D55}" type="slidenum">
              <a:rPr lang="en-US" sz="1500" b="1" smtClean="0"/>
              <a:t>8</a:t>
            </a:fld>
            <a:endParaRPr lang="en-US" sz="15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37941" y="341302"/>
            <a:ext cx="11954059" cy="6144165"/>
            <a:chOff x="237941" y="341302"/>
            <a:chExt cx="11954059" cy="6144165"/>
          </a:xfrm>
        </p:grpSpPr>
        <p:sp>
          <p:nvSpPr>
            <p:cNvPr id="11" name="Content"/>
            <p:cNvSpPr/>
            <p:nvPr>
              <p:custDataLst>
                <p:custData r:id="rId1"/>
              </p:custDataLst>
            </p:nvPr>
          </p:nvSpPr>
          <p:spPr>
            <a:xfrm>
              <a:off x="237941" y="4243095"/>
              <a:ext cx="11954059" cy="2242372"/>
            </a:xfrm>
            <a:prstGeom prst="rect">
              <a:avLst/>
            </a:prstGeom>
            <a:solidFill>
              <a:srgbClr val="66CCFF">
                <a:alpha val="21961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3798" y="4460951"/>
              <a:ext cx="11394555" cy="1893525"/>
              <a:chOff x="371569" y="3009533"/>
              <a:chExt cx="11844105" cy="223316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71569" y="3009533"/>
                <a:ext cx="1682344" cy="2156834"/>
                <a:chOff x="1057366" y="2832461"/>
                <a:chExt cx="2515372" cy="2924447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1057366" y="2832461"/>
                  <a:ext cx="2515372" cy="2924447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Reports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097278" y="3489958"/>
                  <a:ext cx="245852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Selection Screen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Events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Menu Painter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Interactive Reports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ALV Reports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331576" y="3009534"/>
                <a:ext cx="1682343" cy="2156836"/>
                <a:chOff x="1057364" y="2832463"/>
                <a:chExt cx="2515369" cy="2924449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1057364" y="2832463"/>
                  <a:ext cx="2515369" cy="2924449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Module Pool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097279" y="3489960"/>
                  <a:ext cx="2458525" cy="219333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Dynpro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Painter and Flow Logic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Navigation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Transaction Code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LUW and Update FMs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322066" y="3011457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Conversion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097278" y="3489958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Techniques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File Handling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Direct 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Recording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 Modules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Error Handling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6327795" y="3065340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1097278" y="3466750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Driver Programs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 Design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SAP 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Smartform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Adobe Forms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Condition Technique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8333523" y="3063415"/>
                <a:ext cx="1710856" cy="2156835"/>
                <a:chOff x="1057364" y="2832461"/>
                <a:chExt cx="2558003" cy="2924448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1057364" y="2832461"/>
                  <a:ext cx="2558003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097281" y="3489958"/>
                  <a:ext cx="2458527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Personalization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 Framework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VOFM Routines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0314722" y="3085867"/>
                <a:ext cx="1900952" cy="2156835"/>
                <a:chOff x="1057362" y="2832461"/>
                <a:chExt cx="2842227" cy="292444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057362" y="2832461"/>
                  <a:ext cx="2842227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Connectivity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097277" y="3489958"/>
                  <a:ext cx="279959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Distributed Environment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Remote Function Calls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Intermediate Documents (IDoc)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ABAP Proxy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Gateway Services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3767357" y="1977997"/>
              <a:ext cx="2895901" cy="1868579"/>
              <a:chOff x="1057366" y="2832463"/>
              <a:chExt cx="2286000" cy="27432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Basics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85822" y="3468653"/>
                <a:ext cx="2237641" cy="20574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Operators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Types and Data Objects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 SQL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Authorization Checks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37010" y="1013589"/>
              <a:ext cx="2743200" cy="2079763"/>
              <a:chOff x="1057365" y="2832461"/>
              <a:chExt cx="2990346" cy="396959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057365" y="2832461"/>
                <a:ext cx="2990346" cy="396959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Dictionary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097280" y="3489958"/>
                <a:ext cx="2890668" cy="317567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Technical Objects ( Domains, Data Elements, Structures and Tables Types)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Objects( Views, Lock Objects, Search Helps)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TMG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Database Utility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686327" y="2591205"/>
              <a:ext cx="2134757" cy="1188720"/>
              <a:chOff x="1057366" y="2832463"/>
              <a:chExt cx="2286000" cy="27432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Troubleshooting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097280" y="3601635"/>
                <a:ext cx="2194560" cy="1945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Debugger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Error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 Trace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905988" y="3146193"/>
              <a:ext cx="1863536" cy="89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Subroutines, Functions Modules and Includes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20780" y="3146193"/>
              <a:ext cx="1713440" cy="8034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Classes, Objects and Interfaces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635077" y="915124"/>
              <a:ext cx="1828800" cy="2286000"/>
              <a:chOff x="1057366" y="2832463"/>
              <a:chExt cx="2734347" cy="676728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057366" y="2832463"/>
                <a:ext cx="2734347" cy="676728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2">
                    <a:lumMod val="40000"/>
                    <a:lumOff val="6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Workbench Tools</a:t>
                </a:r>
                <a:endParaRPr lang="en-US" sz="13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142852" y="4050668"/>
                <a:ext cx="2597630" cy="54138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Dictionary Tool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Browser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Function Module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Layout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Object Repository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Eclipse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668039" y="1115478"/>
              <a:ext cx="2134757" cy="1201988"/>
              <a:chOff x="1057366" y="2832463"/>
              <a:chExt cx="2286000" cy="277381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Developer Tools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097280" y="3601635"/>
                <a:ext cx="2194560" cy="200464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Code Inspector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Extended Syntax Check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Test Cockpit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Used List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Environment Analysis 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587636" y="3848277"/>
              <a:ext cx="9166070" cy="624840"/>
              <a:chOff x="1602150" y="2803253"/>
              <a:chExt cx="9166070" cy="62484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11089" y="3083871"/>
                <a:ext cx="914400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43636" y="2803253"/>
                <a:ext cx="457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49524" y="3071765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2150" y="3093539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117583" y="3108053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026213" y="3100798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31644" y="3093544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136379" y="3086282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225386" y="341302"/>
              <a:ext cx="4354867" cy="117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1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37941" y="341302"/>
            <a:ext cx="11954059" cy="6144165"/>
            <a:chOff x="237941" y="341302"/>
            <a:chExt cx="11954059" cy="6144165"/>
          </a:xfrm>
        </p:grpSpPr>
        <p:sp>
          <p:nvSpPr>
            <p:cNvPr id="68" name="Content"/>
            <p:cNvSpPr/>
            <p:nvPr>
              <p:custDataLst>
                <p:custData r:id="rId1"/>
              </p:custDataLst>
            </p:nvPr>
          </p:nvSpPr>
          <p:spPr>
            <a:xfrm>
              <a:off x="237941" y="4243095"/>
              <a:ext cx="11954059" cy="2242372"/>
            </a:xfrm>
            <a:prstGeom prst="rect">
              <a:avLst/>
            </a:prstGeom>
            <a:solidFill>
              <a:srgbClr val="66CCFF">
                <a:alpha val="21961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03798" y="4460951"/>
              <a:ext cx="11394555" cy="1893525"/>
              <a:chOff x="371569" y="3009533"/>
              <a:chExt cx="11844105" cy="223316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71569" y="3009533"/>
                <a:ext cx="1682344" cy="2156834"/>
                <a:chOff x="1057366" y="2832461"/>
                <a:chExt cx="2515372" cy="2924447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1057366" y="2832461"/>
                  <a:ext cx="2515372" cy="2924447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Reports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1097278" y="3489958"/>
                  <a:ext cx="245852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Selection Screen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Events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Menu Painter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Interactive Reports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ALV Reports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2331576" y="3009534"/>
                <a:ext cx="1682343" cy="2156836"/>
                <a:chOff x="1057364" y="2832463"/>
                <a:chExt cx="2515369" cy="292444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1057364" y="2832463"/>
                  <a:ext cx="2515369" cy="2924449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Module Pool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1097279" y="3489960"/>
                  <a:ext cx="2458525" cy="219333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Dynpro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Painter and Flow Logic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Navigation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Transaction Code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LUW and Update FMs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322066" y="3011457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Conversion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097278" y="3489958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Techniques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File Handling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Direct 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Screen Recording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 Modules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Error Handling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327795" y="3065340"/>
                <a:ext cx="1682343" cy="2156835"/>
                <a:chOff x="1057366" y="2832461"/>
                <a:chExt cx="2515371" cy="292444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057366" y="2832461"/>
                  <a:ext cx="2515371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Layouts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1097278" y="3466750"/>
                  <a:ext cx="2458525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Driver Programs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Layout Design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SAP Scripts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Smartform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Adobe Forms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Condition Technique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333523" y="3063415"/>
                <a:ext cx="1710856" cy="2156835"/>
                <a:chOff x="1057364" y="2832461"/>
                <a:chExt cx="2558003" cy="2924448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1057364" y="2832461"/>
                  <a:ext cx="2558003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1097281" y="3489958"/>
                  <a:ext cx="2458527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Personalization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Modification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Enhancement Framework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VOFM Routines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314722" y="3085867"/>
                <a:ext cx="1900952" cy="2156835"/>
                <a:chOff x="1057362" y="2832461"/>
                <a:chExt cx="2842227" cy="2924448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057362" y="2832461"/>
                  <a:ext cx="2842227" cy="2924448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outerShdw blurRad="50800" dist="38100" dir="13500000" sx="103000" sy="103000" algn="br" rotWithShape="0">
                    <a:schemeClr val="accent1">
                      <a:lumMod val="60000"/>
                      <a:lumOff val="4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Connectivity</a:t>
                  </a:r>
                  <a:endParaRPr lang="en-US" sz="14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097277" y="3489958"/>
                  <a:ext cx="2799594" cy="219333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Distributed Environment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Remote Function Calls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Intermediate Documents (IDoc)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ABAP Proxy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b="1" dirty="0" smtClean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Gateway Services</a:t>
                  </a:r>
                  <a:endParaRPr lang="en-US" sz="10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3767357" y="1977997"/>
              <a:ext cx="2895901" cy="1868579"/>
              <a:chOff x="1057366" y="2832463"/>
              <a:chExt cx="2286000" cy="2743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Basics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085822" y="3468653"/>
                <a:ext cx="2237641" cy="20574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Operators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Types and Data Objects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Internal 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 SQL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Authorization Checks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7010" y="1013589"/>
              <a:ext cx="2743200" cy="2079763"/>
              <a:chOff x="1057365" y="2832461"/>
              <a:chExt cx="2990346" cy="39695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57365" y="2832461"/>
                <a:ext cx="2990346" cy="3969596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Dictionary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97280" y="3489958"/>
                <a:ext cx="2890668" cy="317567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Technical Objects ( Domains, Data Elements, Structures and Tables Types)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Aggregate Objects( Views, Lock Objects, Search Helps)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TMG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Database Utility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9686327" y="2591205"/>
              <a:ext cx="2134757" cy="1188720"/>
              <a:chOff x="1057366" y="2832463"/>
              <a:chExt cx="2286000" cy="27432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Troubleshooting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097280" y="3601635"/>
                <a:ext cx="2194560" cy="1945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Debugger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Runtime Error Analysis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 Trace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5905988" y="3146193"/>
              <a:ext cx="1863536" cy="89561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Procedure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Subroutines, Functions Modules and Includes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320780" y="3146193"/>
              <a:ext cx="1713440" cy="80345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 Oriented Programming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Classes, Objects and Interfaces</a:t>
              </a:r>
              <a:endPara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635077" y="915124"/>
              <a:ext cx="1828800" cy="2286000"/>
              <a:chOff x="1057366" y="2832463"/>
              <a:chExt cx="2734347" cy="676728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57366" y="2832463"/>
                <a:ext cx="2734347" cy="676728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2">
                    <a:lumMod val="40000"/>
                    <a:lumOff val="6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Workbench Tools</a:t>
                </a:r>
                <a:endParaRPr lang="en-US" sz="13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142852" y="4050668"/>
                <a:ext cx="2597630" cy="54138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Dictionary Tool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Browser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Function Module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Builder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Layout Editor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Object Repository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Eclipse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668039" y="1115478"/>
              <a:ext cx="2134757" cy="1201988"/>
              <a:chOff x="1057366" y="2832463"/>
              <a:chExt cx="2286000" cy="2773818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057366" y="2832463"/>
                <a:ext cx="2286000" cy="2743200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13500000" sx="103000" sy="103000" algn="br" rotWithShape="0">
                  <a:schemeClr val="accent1">
                    <a:lumMod val="60000"/>
                    <a:lumOff val="4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Developer Tools</a:t>
                </a:r>
                <a:endParaRPr lang="en-US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97280" y="3601635"/>
                <a:ext cx="2194560" cy="200464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Code Inspector</a:t>
                </a:r>
                <a:b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Extended Syntax Check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ABAP Test Cockpit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 Used List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Environment Analysis </a:t>
                </a:r>
                <a:endPara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587636" y="3848277"/>
              <a:ext cx="9166070" cy="624840"/>
              <a:chOff x="1602150" y="2803253"/>
              <a:chExt cx="9166070" cy="62484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11089" y="3083871"/>
                <a:ext cx="9144000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143636" y="2803253"/>
                <a:ext cx="45720" cy="274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49524" y="3071765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02150" y="3093539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117583" y="3108053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26213" y="3100798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731644" y="3093544"/>
                <a:ext cx="36576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36379" y="3086282"/>
                <a:ext cx="45720" cy="32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225386" y="341302"/>
              <a:ext cx="4354867" cy="117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-1"/>
            <a:ext cx="12192000" cy="522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ABPA/4 Eco System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2A5F-2005-43E4-AA76-6711159C6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CF8037D2-F5BB-4A3D-A6A4-DC5315BA2A4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42C536D-F112-4D05-B04A-2F0861351A1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07B1DB-A8BC-433D-8AD3-15155009E69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C3DE909-983F-4D32-B427-D57763E38E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1200</Words>
  <Application>Microsoft Office PowerPoint</Application>
  <PresentationFormat>Widescreen</PresentationFormat>
  <Paragraphs>568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</dc:creator>
  <cp:lastModifiedBy>Raju</cp:lastModifiedBy>
  <cp:revision>172</cp:revision>
  <dcterms:created xsi:type="dcterms:W3CDTF">2019-08-10T08:34:19Z</dcterms:created>
  <dcterms:modified xsi:type="dcterms:W3CDTF">2019-08-10T17:57:06Z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