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2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B20A-7C5B-4A8E-BDB6-7A7702B778C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F4FD1-210C-452D-AF11-852BE0FB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5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607963" y="2667000"/>
            <a:ext cx="68502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SAP ABAP/4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Advanced Business Application Programming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106123" y="228600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Content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774856"/>
            <a:ext cx="72390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ABAP 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Dictionary/ Data 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Dictionary – Database SE11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1 week to 2 weeks ( Tables &amp; Views ) </a:t>
            </a:r>
            <a:endParaRPr lang="en-US" sz="16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ABAP 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Basics </a:t>
            </a:r>
            <a:endParaRPr lang="en-US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Reports</a:t>
            </a:r>
          </a:p>
          <a:p>
            <a:pPr marL="800100" lvl="1" indent="-342900">
              <a:buAutoNum type="arabicPeriod"/>
            </a:pP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  <a:sym typeface="Wingdings" panose="05000000000000000000" pitchFamily="2" charset="2"/>
              </a:rPr>
              <a:t>2 screens ( Selection Screen + Output screen)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  <a:sym typeface="Wingdings" panose="05000000000000000000" pitchFamily="2" charset="2"/>
              </a:rPr>
              <a:t>Performance Issue</a:t>
            </a:r>
            <a:endParaRPr lang="en-US" sz="20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Module Pool 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Programming/Transaction Program/Dialog Programming – Data entry programs 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Many Screens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Database Updates – Make sure that no data inconsistency </a:t>
            </a:r>
            <a:endParaRPr lang="en-US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Layout 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Sets – Hard copies ( Print copies )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SAP Scripts – Old techniques ( FI ) – SE71 ( Commands BOX ) – Not easy to use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Smartforms – Current Techniques ( Wizards )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Adobe forms – Adobe live Cycle Designer </a:t>
            </a:r>
            <a:endParaRPr lang="en-US" sz="16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Data 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Conversions – BDC ( Batch Data conversion ) – Update Programs</a:t>
            </a:r>
          </a:p>
          <a:p>
            <a:pPr marL="800100" lvl="1" indent="-342900">
              <a:buAutoNum type="arabicPeriod"/>
            </a:pPr>
            <a:r>
              <a:rPr lang="en-US" sz="1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SAP Data – Any data which is already in SAP Application tables called SAP Data ( Master Data OR Transaction Data )</a:t>
            </a:r>
          </a:p>
          <a:p>
            <a:pPr marL="800100" lvl="1" indent="-342900">
              <a:buAutoNum type="arabicPeriod"/>
            </a:pPr>
            <a:r>
              <a:rPr lang="en-US" sz="1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Non SAP Data – Flat files ( Text, Excel Data), Application Server (AL11) – Data set, Data on Z- Programs </a:t>
            </a:r>
          </a:p>
          <a:p>
            <a:pPr marL="1257300" lvl="2" indent="-342900">
              <a:buAutoNum type="arabicPeriod"/>
            </a:pP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Data Source, Validation and Finally Push data to SAP Tables via some Standard program</a:t>
            </a:r>
            <a:endParaRPr lang="en-US" sz="16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Modification and Enhancements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Connectivity</a:t>
            </a:r>
            <a:endParaRPr lang="en-US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106123" y="228600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Content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774856"/>
            <a:ext cx="7239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ABAP 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Dictionary/ Data 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Dictionary – Database SE11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1 week to 2 weeks ( Tables &amp; Views ) </a:t>
            </a:r>
            <a:endParaRPr lang="en-US" sz="16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ABAP Basics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Modification </a:t>
            </a: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and </a:t>
            </a: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Enhancements ( User Exit, Customer Exit, BAdi &amp; </a:t>
            </a:r>
            <a:r>
              <a:rPr lang="en-US" sz="20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Enh</a:t>
            </a: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Framework) – 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Personalization and Configuration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Working on Standard Program – Changing standard  ( Transaction – ME21N, MMBE )</a:t>
            </a:r>
          </a:p>
          <a:p>
            <a:pPr marL="1257300" lvl="2" indent="-342900">
              <a:buAutoNum type="arabicPeriod"/>
            </a:pP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Identify</a:t>
            </a:r>
          </a:p>
          <a:p>
            <a:pPr marL="1257300" lvl="2" indent="-342900">
              <a:buAutoNum type="arabicPeriod"/>
            </a:pP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Get access</a:t>
            </a:r>
          </a:p>
          <a:p>
            <a:pPr marL="1257300" lvl="2" indent="-342900">
              <a:buAutoNum type="arabicPeriod"/>
            </a:pP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Change</a:t>
            </a:r>
            <a:endParaRPr lang="en-US" sz="16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	1- Screen ( Fields )</a:t>
            </a:r>
          </a:p>
          <a:p>
            <a:r>
              <a:rPr lang="en-US" sz="1600" dirty="0">
                <a:latin typeface="Aparajita" panose="020B0604020202020204" pitchFamily="34" charset="0"/>
                <a:cs typeface="Aparajita" panose="020B0604020202020204" pitchFamily="34" charset="0"/>
              </a:rPr>
              <a:t>	</a:t>
            </a: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2. Logic – Validation logic, Database update logic</a:t>
            </a:r>
          </a:p>
          <a:p>
            <a:r>
              <a:rPr lang="en-US" sz="1600" dirty="0">
                <a:latin typeface="Aparajita" panose="020B0604020202020204" pitchFamily="34" charset="0"/>
                <a:cs typeface="Aparajita" panose="020B0604020202020204" pitchFamily="34" charset="0"/>
              </a:rPr>
              <a:t>	</a:t>
            </a: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3. </a:t>
            </a: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Additional fields on the standard database table</a:t>
            </a:r>
            <a:endParaRPr lang="en-US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4. Connectivity – Interacting with other system</a:t>
            </a:r>
          </a:p>
          <a:p>
            <a:r>
              <a:rPr lang="en-US" sz="1600" dirty="0">
                <a:latin typeface="Aparajita" panose="020B0604020202020204" pitchFamily="34" charset="0"/>
                <a:cs typeface="Aparajita" panose="020B0604020202020204" pitchFamily="34" charset="0"/>
              </a:rPr>
              <a:t>	</a:t>
            </a: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1. Distributed system ( Homo SAP ( AG, A2 AA ) – </a:t>
            </a:r>
            <a:r>
              <a:rPr lang="en-US" sz="16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Hetro</a:t>
            </a: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SAP, JD Point COMAR)</a:t>
            </a:r>
          </a:p>
          <a:p>
            <a:r>
              <a:rPr lang="en-US" sz="1600" dirty="0">
                <a:latin typeface="Aparajita" panose="020B0604020202020204" pitchFamily="34" charset="0"/>
                <a:cs typeface="Aparajita" panose="020B0604020202020204" pitchFamily="34" charset="0"/>
              </a:rPr>
              <a:t>	</a:t>
            </a: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2. External System – Partner Systems ( Customer, Vendor , Banks </a:t>
            </a:r>
            <a:r>
              <a:rPr lang="en-US" sz="16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etc</a:t>
            </a: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)</a:t>
            </a:r>
          </a:p>
          <a:p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How it is connecting and what kind of info it is sending and how many ways</a:t>
            </a:r>
          </a:p>
          <a:p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	RFC – FM , SAP and Non SAP, SAP to SAP , Immediate response, </a:t>
            </a:r>
          </a:p>
          <a:p>
            <a:r>
              <a:rPr lang="en-US" sz="1600" dirty="0">
                <a:latin typeface="Aparajita" panose="020B0604020202020204" pitchFamily="34" charset="0"/>
                <a:cs typeface="Aparajita" panose="020B0604020202020204" pitchFamily="34" charset="0"/>
              </a:rPr>
              <a:t>	</a:t>
            </a: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IDocs – SAP to SAP, SAP to Non SAP ( ALE (</a:t>
            </a:r>
            <a:r>
              <a:rPr lang="en-US" sz="16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Distr</a:t>
            </a: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) and EDI – External )</a:t>
            </a:r>
          </a:p>
          <a:p>
            <a:r>
              <a:rPr lang="en-US" sz="1600" dirty="0">
                <a:latin typeface="Aparajita" panose="020B0604020202020204" pitchFamily="34" charset="0"/>
                <a:cs typeface="Aparajita" panose="020B0604020202020204" pitchFamily="34" charset="0"/>
              </a:rPr>
              <a:t>	</a:t>
            </a: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BAPIs – Similar to RFC ( Object Oriented view of RFC )</a:t>
            </a:r>
          </a:p>
          <a:p>
            <a:r>
              <a:rPr lang="en-US" sz="1600" dirty="0">
                <a:latin typeface="Aparajita" panose="020B0604020202020204" pitchFamily="34" charset="0"/>
                <a:cs typeface="Aparajita" panose="020B0604020202020204" pitchFamily="34" charset="0"/>
              </a:rPr>
              <a:t>	</a:t>
            </a: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Proxy – </a:t>
            </a:r>
            <a:r>
              <a:rPr lang="en-US" sz="16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Dist</a:t>
            </a:r>
            <a:r>
              <a:rPr lang="en-US" sz="1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PI system RFCs/BAPIs</a:t>
            </a:r>
            <a:endParaRPr lang="en-US" sz="16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9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4555" y="381000"/>
            <a:ext cx="284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Data Dictionary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1346061"/>
            <a:ext cx="4089581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Tables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Table Maintenance Generator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Handling Currency and Quantity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Views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Data Elements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Domain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Foreign key Relationship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Database Utility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Structures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Table Types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Search Helps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Lock Objects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Type Groups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283786" y="228600"/>
            <a:ext cx="332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ABAP Basics Content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76400" y="1447800"/>
            <a:ext cx="373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Types of Programs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ABAP Editor &amp; Functionalities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WRITE Statement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Datatypes &amp; Variables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Internal Tables</a:t>
            </a:r>
          </a:p>
          <a:p>
            <a:pPr marL="342900" indent="-342900">
              <a:buFontTx/>
              <a:buAutoNum type="arabicPeriod"/>
            </a:pPr>
            <a:r>
              <a:rPr lang="en-US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Operators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Control Structures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Open SQL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Modularization Techniques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Debugging Basics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Messages 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Authorization Checks</a:t>
            </a:r>
            <a:endParaRPr lang="en-US" sz="24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794471" y="228600"/>
            <a:ext cx="2308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ABAP Reports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76400" y="1447800"/>
            <a:ext cx="373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Overview and Its Parts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Selection Screen Design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Events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Classical Reports</a:t>
            </a:r>
          </a:p>
          <a:p>
            <a:pPr marL="342900" indent="-342900">
              <a:buAutoNum type="arabicPeriod"/>
            </a:pPr>
            <a:r>
              <a:rPr lang="en-US" sz="2400" smtClean="0">
                <a:latin typeface="Aparajita" panose="020B0604020202020204" pitchFamily="34" charset="0"/>
                <a:cs typeface="Aparajita" panose="020B0604020202020204" pitchFamily="34" charset="0"/>
              </a:rPr>
              <a:t>Interactive Reports</a:t>
            </a:r>
            <a:endParaRPr lang="en-US" sz="24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1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1276</TotalTime>
  <Words>319</Words>
  <Application>Microsoft Office PowerPoint</Application>
  <PresentationFormat>On-screen Show (4:3)</PresentationFormat>
  <Paragraphs>84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Nagaraju Nadipudi</dc:creator>
  <cp:lastModifiedBy>Nagaraju </cp:lastModifiedBy>
  <cp:revision>15</cp:revision>
  <dcterms:created xsi:type="dcterms:W3CDTF">2006-08-16T00:00:00Z</dcterms:created>
  <dcterms:modified xsi:type="dcterms:W3CDTF">2016-05-17T02:56:03Z</dcterms:modified>
</cp:coreProperties>
</file>