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/>
              <a:t>How to create new user in Jenkins</a:t>
            </a:r>
          </a:p>
          <a:p>
            <a:r>
              <a:rPr lang="en-US" sz="2400" dirty="0"/>
              <a:t>Types of Roles – Global Role</a:t>
            </a:r>
          </a:p>
          <a:p>
            <a:r>
              <a:rPr lang="en-US" sz="2400" dirty="0"/>
              <a:t>                         Item / Project Role</a:t>
            </a:r>
          </a:p>
          <a:p>
            <a:r>
              <a:rPr lang="en-US" sz="2400" dirty="0"/>
              <a:t>Role based authorization Strategy Plugin</a:t>
            </a:r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598</TotalTime>
  <Words>34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131</cp:revision>
  <dcterms:created xsi:type="dcterms:W3CDTF">2019-01-14T05:47:09Z</dcterms:created>
  <dcterms:modified xsi:type="dcterms:W3CDTF">2021-09-13T00:45:27Z</dcterms:modified>
</cp:coreProperties>
</file>