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Pipeline Job?</a:t>
            </a:r>
          </a:p>
          <a:p>
            <a:r>
              <a:rPr lang="en-US" sz="2400" dirty="0" smtClean="0"/>
              <a:t>Advantages of Pipeline Job</a:t>
            </a:r>
          </a:p>
          <a:p>
            <a:r>
              <a:rPr lang="en-US" sz="2400" dirty="0" smtClean="0"/>
              <a:t>Build pipeline plug-in</a:t>
            </a:r>
          </a:p>
          <a:p>
            <a:r>
              <a:rPr lang="en-US" sz="2400" dirty="0" smtClean="0"/>
              <a:t>Generating the Groovy code</a:t>
            </a:r>
          </a:p>
          <a:p>
            <a:r>
              <a:rPr lang="en-US" sz="2400" dirty="0" smtClean="0"/>
              <a:t>Perform CI/CD Stages </a:t>
            </a:r>
            <a:r>
              <a:rPr lang="en-US" sz="2400" smtClean="0"/>
              <a:t>using groovy code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543</TotalTime>
  <Words>32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135</cp:revision>
  <dcterms:created xsi:type="dcterms:W3CDTF">2019-01-14T05:47:09Z</dcterms:created>
  <dcterms:modified xsi:type="dcterms:W3CDTF">2021-12-15T10:18:53Z</dcterms:modified>
</cp:coreProperties>
</file>