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-  Sunil Koppavarapu ( +91 – </a:t>
            </a:r>
            <a:r>
              <a:rPr lang="en-US" sz="2700" dirty="0" smtClean="0">
                <a:solidFill>
                  <a:schemeClr val="tx1"/>
                </a:solidFill>
              </a:rPr>
              <a:t>8341292444 </a:t>
            </a:r>
            <a:r>
              <a:rPr lang="en-US" sz="2700" dirty="0">
                <a:solidFill>
                  <a:schemeClr val="tx1"/>
                </a:solidFill>
              </a:rPr>
              <a:t>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Creating a new AWS Account</a:t>
            </a:r>
          </a:p>
          <a:p>
            <a:r>
              <a:rPr lang="en-US" sz="2000" dirty="0"/>
              <a:t>Creating Linux Machine on AWS</a:t>
            </a:r>
          </a:p>
          <a:p>
            <a:r>
              <a:rPr lang="en-US" sz="2000" dirty="0"/>
              <a:t>How to connect to Linux Machine?</a:t>
            </a:r>
          </a:p>
          <a:p>
            <a:r>
              <a:rPr lang="en-US" sz="2000" dirty="0"/>
              <a:t>Using </a:t>
            </a:r>
            <a:r>
              <a:rPr lang="en-US" sz="2000" dirty="0" err="1"/>
              <a:t>Gitbash</a:t>
            </a:r>
            <a:r>
              <a:rPr lang="en-US" sz="2000" dirty="0"/>
              <a:t> Terminal</a:t>
            </a:r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6165304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Give a Missed Call to 080-35375141 ( Prefix 0 )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476</TotalTime>
  <Words>40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-  Sunil Koppavarapu ( +91 – 8341292444 )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117</cp:revision>
  <dcterms:created xsi:type="dcterms:W3CDTF">2019-01-14T05:47:09Z</dcterms:created>
  <dcterms:modified xsi:type="dcterms:W3CDTF">2021-11-17T10:14:38Z</dcterms:modified>
</cp:coreProperties>
</file>