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>
                <a:solidFill>
                  <a:schemeClr val="tx1"/>
                </a:solidFill>
                <a:effectLst/>
              </a:rPr>
              <a:t>Agenda    -  Sunil </a:t>
            </a:r>
            <a:r>
              <a:rPr lang="en-US" sz="2700" dirty="0" err="1">
                <a:solidFill>
                  <a:schemeClr val="tx1"/>
                </a:solidFill>
                <a:effectLst/>
              </a:rPr>
              <a:t>Koppavarapu</a:t>
            </a:r>
            <a:r>
              <a:rPr lang="en-US" sz="2700" dirty="0">
                <a:solidFill>
                  <a:schemeClr val="tx1"/>
                </a:solidFill>
                <a:effectLst/>
              </a:rPr>
              <a:t> ( +91 – 8341292444 )</a:t>
            </a:r>
            <a:endParaRPr lang="en-US" sz="2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Using </a:t>
            </a:r>
            <a:r>
              <a:rPr lang="en-US" sz="2400" smtClean="0"/>
              <a:t>environment variable</a:t>
            </a:r>
          </a:p>
          <a:p>
            <a:r>
              <a:rPr lang="en-US" sz="2400" dirty="0" smtClean="0"/>
              <a:t>Creating </a:t>
            </a:r>
            <a:r>
              <a:rPr lang="en-US" sz="2400" dirty="0"/>
              <a:t>multi-container architecture using –link</a:t>
            </a:r>
          </a:p>
          <a:p>
            <a:r>
              <a:rPr lang="en-US" sz="2400" dirty="0"/>
              <a:t>Implementing LAMP Architecture using </a:t>
            </a:r>
            <a:r>
              <a:rPr lang="en-US" sz="2400" dirty="0" err="1"/>
              <a:t>Docker</a:t>
            </a:r>
            <a:endParaRPr lang="en-US" sz="2400" dirty="0"/>
          </a:p>
          <a:p>
            <a:r>
              <a:rPr lang="en-US" sz="2400" dirty="0"/>
              <a:t>Creating CI-CD Environment using </a:t>
            </a:r>
            <a:r>
              <a:rPr lang="en-US" sz="2400" dirty="0" err="1"/>
              <a:t>Docker</a:t>
            </a:r>
            <a:endParaRPr lang="en-US" sz="2400" dirty="0"/>
          </a:p>
          <a:p>
            <a:r>
              <a:rPr lang="en-US" sz="2400" dirty="0"/>
              <a:t>Creating testing environment using </a:t>
            </a:r>
            <a:r>
              <a:rPr lang="en-US" sz="2400" dirty="0" err="1"/>
              <a:t>Docker</a:t>
            </a:r>
            <a:endParaRPr lang="en-US" sz="2400" dirty="0"/>
          </a:p>
          <a:p>
            <a:r>
              <a:rPr lang="en-US" sz="2400" dirty="0"/>
              <a:t>Installing Docker compose</a:t>
            </a:r>
          </a:p>
          <a:p>
            <a:endParaRPr lang="en-US" sz="2400" dirty="0"/>
          </a:p>
          <a:p>
            <a:endParaRPr lang="en-US" sz="2400" dirty="0"/>
          </a:p>
          <a:p>
            <a:pPr marL="402336" lvl="1" indent="0">
              <a:buNone/>
            </a:pPr>
            <a:endParaRPr lang="en-US" sz="2000" dirty="0"/>
          </a:p>
          <a:p>
            <a:pPr lvl="8"/>
            <a:r>
              <a:rPr lang="en-US" sz="1200" dirty="0"/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150135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647</TotalTime>
  <Words>38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Gill Sans MT</vt:lpstr>
      <vt:lpstr>Verdana</vt:lpstr>
      <vt:lpstr>Wingdings 2</vt:lpstr>
      <vt:lpstr>Solstice</vt:lpstr>
      <vt:lpstr>Agenda    -  Sunil Koppavarapu ( +91 – 8341292444 )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admin</cp:lastModifiedBy>
  <cp:revision>154</cp:revision>
  <dcterms:created xsi:type="dcterms:W3CDTF">2019-01-14T05:47:09Z</dcterms:created>
  <dcterms:modified xsi:type="dcterms:W3CDTF">2021-11-02T05:25:53Z</dcterms:modified>
</cp:coreProperties>
</file>