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</a:t>
            </a:r>
            <a:r>
              <a:rPr lang="en-US" sz="2400" dirty="0"/>
              <a:t>testing environment using Docker</a:t>
            </a:r>
          </a:p>
          <a:p>
            <a:r>
              <a:rPr lang="en-US" sz="2400" dirty="0"/>
              <a:t>Accessing GUI Based containers</a:t>
            </a:r>
          </a:p>
          <a:p>
            <a:r>
              <a:rPr lang="en-US" sz="2400" dirty="0" smtClean="0"/>
              <a:t>Installing </a:t>
            </a:r>
            <a:r>
              <a:rPr lang="en-US" sz="2400" dirty="0"/>
              <a:t>Docker </a:t>
            </a:r>
            <a:r>
              <a:rPr lang="en-US" sz="2400" dirty="0" smtClean="0"/>
              <a:t>compose</a:t>
            </a:r>
          </a:p>
          <a:p>
            <a:r>
              <a:rPr lang="en-US" sz="2400" dirty="0" smtClean="0"/>
              <a:t>Examples of Docker compose</a:t>
            </a:r>
          </a:p>
          <a:p>
            <a:endParaRPr lang="en-US" sz="2400" dirty="0"/>
          </a:p>
          <a:p>
            <a:endParaRPr lang="en-US" sz="2400" dirty="0"/>
          </a:p>
          <a:p>
            <a:pPr marL="402336" lvl="1" indent="0">
              <a:buNone/>
            </a:pPr>
            <a:endParaRPr lang="en-US" sz="2000" dirty="0"/>
          </a:p>
          <a:p>
            <a:pPr lvl="8"/>
            <a:r>
              <a:rPr lang="en-US" sz="1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649</TotalTime>
  <Words>27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156</cp:revision>
  <dcterms:created xsi:type="dcterms:W3CDTF">2019-01-14T05:47:09Z</dcterms:created>
  <dcterms:modified xsi:type="dcterms:W3CDTF">2021-12-27T10:10:35Z</dcterms:modified>
</cp:coreProperties>
</file>