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                 -  Sunil (+91 – 8341292444 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Autofit/>
          </a:bodyPr>
          <a:lstStyle/>
          <a:p>
            <a:pPr marL="82296" indent="0">
              <a:buNone/>
            </a:pPr>
            <a:endParaRPr lang="en-US" sz="2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Working with Registry</a:t>
            </a:r>
          </a:p>
          <a:p>
            <a:pPr lvl="1"/>
            <a:r>
              <a:rPr lang="en-US" sz="2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Public Registry</a:t>
            </a:r>
          </a:p>
          <a:p>
            <a:pPr lvl="1"/>
            <a:r>
              <a:rPr lang="en-US" sz="2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Private </a:t>
            </a:r>
            <a:r>
              <a:rPr lang="en-US" sz="2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Registry</a:t>
            </a:r>
          </a:p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Container Orchestration</a:t>
            </a:r>
          </a:p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Configuring Swarm</a:t>
            </a:r>
          </a:p>
          <a:p>
            <a:pPr marL="402336" lvl="1" indent="0">
              <a:buNone/>
            </a:pP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402336" lvl="1" indent="0">
              <a:buNone/>
            </a:pPr>
            <a:endParaRPr lang="en-US" sz="2200" dirty="0"/>
          </a:p>
          <a:p>
            <a:pPr lvl="8"/>
            <a:r>
              <a:rPr lang="en-US" sz="22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751</TotalTime>
  <Words>22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Gill Sans MT</vt:lpstr>
      <vt:lpstr>Tahoma</vt:lpstr>
      <vt:lpstr>Verdana</vt:lpstr>
      <vt:lpstr>Wingdings 2</vt:lpstr>
      <vt:lpstr>Solstice</vt:lpstr>
      <vt:lpstr>Agenda                     -  Sunil (+91 – 8341292444 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167</cp:revision>
  <dcterms:created xsi:type="dcterms:W3CDTF">2019-01-14T05:47:09Z</dcterms:created>
  <dcterms:modified xsi:type="dcterms:W3CDTF">2022-01-03T10:24:26Z</dcterms:modified>
</cp:coreProperties>
</file>