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-  Sunil (+91 – 8341292444 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Autofit/>
          </a:bodyPr>
          <a:lstStyle/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Container Orchestration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Load Balancing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Scaling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of containers</a:t>
            </a:r>
          </a:p>
          <a:p>
            <a:pPr lvl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Performing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rolling Updates</a:t>
            </a:r>
          </a:p>
          <a:p>
            <a:pPr lvl="1"/>
            <a:r>
              <a:rPr lang="en-US" sz="1800" b="1"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en-US" sz="1800" b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Handling 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failover Scenarios</a:t>
            </a:r>
          </a:p>
          <a:p>
            <a:pPr marL="402336" lvl="1" indent="0">
              <a:buNone/>
            </a:pP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Remove node from </a:t>
            </a:r>
            <a:r>
              <a:rPr lang="en-US" sz="18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docker</a:t>
            </a:r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swarm</a:t>
            </a:r>
          </a:p>
          <a:p>
            <a:pPr marL="402336" lvl="1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82296" indent="0">
              <a:buNone/>
            </a:pPr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2336" lvl="1" indent="0">
              <a:buNone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8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742</TotalTime>
  <Words>10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Gill Sans MT</vt:lpstr>
      <vt:lpstr>Tahoma</vt:lpstr>
      <vt:lpstr>Verdana</vt:lpstr>
      <vt:lpstr>Wingdings 2</vt:lpstr>
      <vt:lpstr>Solstice</vt:lpstr>
      <vt:lpstr>Agenda                     -  Sunil (+91 – 8341292444 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161</cp:revision>
  <dcterms:created xsi:type="dcterms:W3CDTF">2019-01-14T05:47:09Z</dcterms:created>
  <dcterms:modified xsi:type="dcterms:W3CDTF">2022-01-04T10:12:28Z</dcterms:modified>
</cp:coreProperties>
</file>