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 err="1"/>
              <a:t>Understading</a:t>
            </a:r>
            <a:r>
              <a:rPr lang="en-US" sz="2000" dirty="0"/>
              <a:t> Docker Networking</a:t>
            </a:r>
          </a:p>
          <a:p>
            <a:r>
              <a:rPr lang="en-US" sz="2000" dirty="0"/>
              <a:t>Drawback to Docker0 Network</a:t>
            </a:r>
          </a:p>
          <a:p>
            <a:r>
              <a:rPr lang="en-US" sz="2000" dirty="0"/>
              <a:t>Creating our custom network</a:t>
            </a:r>
          </a:p>
          <a:p>
            <a:r>
              <a:rPr lang="en-US" sz="2000" dirty="0"/>
              <a:t>Need for creating custom network</a:t>
            </a:r>
          </a:p>
          <a:p>
            <a:r>
              <a:rPr lang="en-US" sz="2000" dirty="0"/>
              <a:t>Creating container in </a:t>
            </a:r>
            <a:r>
              <a:rPr lang="en-US" sz="2000"/>
              <a:t>custom network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622</TotalTime>
  <Words>29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127</cp:revision>
  <dcterms:created xsi:type="dcterms:W3CDTF">2019-01-14T05:47:09Z</dcterms:created>
  <dcterms:modified xsi:type="dcterms:W3CDTF">2022-01-05T10:20:30Z</dcterms:modified>
</cp:coreProperties>
</file>