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( +91 – 8341292444 )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Host scope variables</a:t>
            </a:r>
          </a:p>
          <a:p>
            <a:r>
              <a:rPr lang="en-US" sz="2000" dirty="0" smtClean="0"/>
              <a:t>Implementing loops	</a:t>
            </a:r>
            <a:endParaRPr lang="en-IN" sz="2000" dirty="0" smtClean="0"/>
          </a:p>
          <a:p>
            <a:r>
              <a:rPr lang="en-IN" sz="2000" dirty="0" smtClean="0"/>
              <a:t>Handlers</a:t>
            </a:r>
          </a:p>
          <a:p>
            <a:r>
              <a:rPr lang="en-IN" sz="2000" dirty="0" smtClean="0"/>
              <a:t>Error Handling</a:t>
            </a:r>
            <a:endParaRPr lang="en-US" sz="2000" dirty="0"/>
          </a:p>
          <a:p>
            <a:pPr marL="402336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658</TotalTime>
  <Words>15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137</cp:revision>
  <dcterms:created xsi:type="dcterms:W3CDTF">2019-01-14T05:47:09Z</dcterms:created>
  <dcterms:modified xsi:type="dcterms:W3CDTF">2021-11-19T05:26:48Z</dcterms:modified>
</cp:coreProperties>
</file>