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- 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r>
              <a:rPr lang="en-US" sz="2700" dirty="0">
                <a:solidFill>
                  <a:schemeClr val="tx1"/>
                </a:solidFill>
                <a:effectLst/>
              </a:rPr>
              <a:t> ( +91 – 8341292444 )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571184" cy="5098571"/>
          </a:xfrm>
        </p:spPr>
        <p:txBody>
          <a:bodyPr>
            <a:normAutofit/>
          </a:bodyPr>
          <a:lstStyle/>
          <a:p>
            <a:r>
              <a:rPr lang="en-US" sz="2200" smtClean="0"/>
              <a:t>What is </a:t>
            </a:r>
            <a:r>
              <a:rPr lang="en-US" sz="2200" dirty="0" smtClean="0"/>
              <a:t>Nagios?</a:t>
            </a:r>
          </a:p>
          <a:p>
            <a:r>
              <a:rPr lang="en-US" sz="2200" dirty="0" smtClean="0"/>
              <a:t>Installing Nagios Server</a:t>
            </a:r>
          </a:p>
          <a:p>
            <a:r>
              <a:rPr lang="en-US" sz="2200" dirty="0" smtClean="0"/>
              <a:t>Adding new machine to Nagios</a:t>
            </a:r>
            <a:endParaRPr lang="en-US" sz="2200" dirty="0"/>
          </a:p>
          <a:p>
            <a:pPr marL="402336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658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Gill Sans MT</vt:lpstr>
      <vt:lpstr>Verdana</vt:lpstr>
      <vt:lpstr>Wingdings 2</vt:lpstr>
      <vt:lpstr>Solstice</vt:lpstr>
      <vt:lpstr>Agenda    -  Sunil Koppavarapu ( +91 – 8341292444 )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136</cp:revision>
  <dcterms:created xsi:type="dcterms:W3CDTF">2019-01-14T05:47:09Z</dcterms:created>
  <dcterms:modified xsi:type="dcterms:W3CDTF">2022-01-18T10:27:12Z</dcterms:modified>
</cp:coreProperties>
</file>