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   -  Sunil </a:t>
            </a:r>
            <a:r>
              <a:rPr lang="en-US" sz="2700" dirty="0" err="1">
                <a:solidFill>
                  <a:schemeClr val="tx1"/>
                </a:solidFill>
                <a:effectLst/>
              </a:rPr>
              <a:t>Koppavarapu</a:t>
            </a:r>
            <a:r>
              <a:rPr lang="en-US" sz="2700" dirty="0">
                <a:solidFill>
                  <a:schemeClr val="tx1"/>
                </a:solidFill>
                <a:effectLst/>
              </a:rPr>
              <a:t> ( +91 – 8341292444 )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What is </a:t>
            </a:r>
            <a:r>
              <a:rPr lang="en-US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Kubernetes</a:t>
            </a: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</a:p>
          <a:p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Understanding </a:t>
            </a:r>
            <a:r>
              <a:rPr lang="en-US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Kubernetes</a:t>
            </a: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Architecture</a:t>
            </a:r>
          </a:p>
          <a:p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Components of </a:t>
            </a:r>
            <a:r>
              <a:rPr lang="en-US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Kubernetes</a:t>
            </a: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Master</a:t>
            </a:r>
          </a:p>
          <a:p>
            <a:pPr lvl="1"/>
            <a:r>
              <a:rPr lang="en-US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kube</a:t>
            </a: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api</a:t>
            </a: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server</a:t>
            </a:r>
          </a:p>
          <a:p>
            <a:pPr lvl="1"/>
            <a:r>
              <a:rPr lang="en-US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kube</a:t>
            </a: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scheduler</a:t>
            </a:r>
          </a:p>
          <a:p>
            <a:pPr lvl="1"/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controller 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manager</a:t>
            </a:r>
          </a:p>
          <a:p>
            <a:pPr lvl="1"/>
            <a:r>
              <a:rPr lang="en-US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ectd</a:t>
            </a:r>
            <a:endParaRPr lang="en-US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Components of </a:t>
            </a:r>
            <a:r>
              <a:rPr lang="en-US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Kubernetes</a:t>
            </a: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Node</a:t>
            </a:r>
          </a:p>
          <a:p>
            <a:pPr lvl="1"/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Kubelet</a:t>
            </a:r>
            <a:endParaRPr lang="en-US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kube</a:t>
            </a:r>
            <a:r>
              <a:rPr lang="en-US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-proxy</a:t>
            </a:r>
          </a:p>
          <a:p>
            <a:pPr lvl="1"/>
            <a:r>
              <a:rPr lang="en-US" sz="1600" b="1">
                <a:latin typeface="Tahoma" pitchFamily="34" charset="0"/>
                <a:ea typeface="Tahoma" pitchFamily="34" charset="0"/>
                <a:cs typeface="Tahoma" pitchFamily="34" charset="0"/>
              </a:rPr>
              <a:t>container engine</a:t>
            </a:r>
            <a:endParaRPr lang="en-US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en-US" sz="1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en-US" sz="1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2336" lvl="1" indent="0">
              <a:buNone/>
            </a:pPr>
            <a:endParaRPr lang="en-US" sz="18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2336" lvl="1" indent="0">
              <a:buNone/>
            </a:pPr>
            <a:endParaRPr lang="en-US" sz="1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2336" lvl="1" indent="0">
              <a:buNone/>
            </a:pPr>
            <a:endParaRPr lang="en-US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en-US" sz="1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2296" indent="0">
              <a:buNone/>
            </a:pPr>
            <a:endParaRPr lang="en-US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35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898</TotalTime>
  <Words>37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Gill Sans MT</vt:lpstr>
      <vt:lpstr>Tahoma</vt:lpstr>
      <vt:lpstr>Verdana</vt:lpstr>
      <vt:lpstr>Wingdings 2</vt:lpstr>
      <vt:lpstr>Solstice</vt:lpstr>
      <vt:lpstr>Agenda    -  Sunil Koppavarapu ( +91 – 8341292444 )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188</cp:revision>
  <dcterms:created xsi:type="dcterms:W3CDTF">2019-01-14T05:47:09Z</dcterms:created>
  <dcterms:modified xsi:type="dcterms:W3CDTF">2022-01-19T10:23:14Z</dcterms:modified>
</cp:coreProperties>
</file>