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Types of Objects in Kubernetes</a:t>
            </a:r>
          </a:p>
          <a:p>
            <a:r>
              <a:rPr lang="en-US" sz="2200" dirty="0" smtClean="0"/>
              <a:t>Elements in the definition file ( </a:t>
            </a:r>
            <a:r>
              <a:rPr lang="en-US" sz="2200" dirty="0" err="1" smtClean="0"/>
              <a:t>yml</a:t>
            </a:r>
            <a:r>
              <a:rPr lang="en-US" sz="2200" dirty="0" smtClean="0"/>
              <a:t> file )</a:t>
            </a:r>
          </a:p>
          <a:p>
            <a:pPr lvl="1"/>
            <a:r>
              <a:rPr lang="en-US" sz="1800" dirty="0" err="1" smtClean="0"/>
              <a:t>apiVersion</a:t>
            </a:r>
            <a:endParaRPr lang="en-US" sz="1800" dirty="0" smtClean="0"/>
          </a:p>
          <a:p>
            <a:pPr lvl="1"/>
            <a:r>
              <a:rPr lang="en-US" sz="1800" dirty="0"/>
              <a:t>k</a:t>
            </a:r>
            <a:r>
              <a:rPr lang="en-US" sz="1800" dirty="0" smtClean="0"/>
              <a:t>ind</a:t>
            </a:r>
          </a:p>
          <a:p>
            <a:pPr lvl="1"/>
            <a:r>
              <a:rPr lang="en-US" sz="1800" dirty="0"/>
              <a:t>m</a:t>
            </a:r>
            <a:r>
              <a:rPr lang="en-US" sz="1800" dirty="0" smtClean="0"/>
              <a:t>etadata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pec</a:t>
            </a:r>
            <a:endParaRPr lang="en-US" sz="1800" dirty="0"/>
          </a:p>
          <a:p>
            <a:pPr marL="470916" indent="-342900"/>
            <a:r>
              <a:rPr lang="en-US" sz="2400" dirty="0" smtClean="0"/>
              <a:t>Creating first definition file</a:t>
            </a:r>
          </a:p>
          <a:p>
            <a:pPr marL="470916" indent="-342900"/>
            <a:r>
              <a:rPr lang="en-US" sz="2400" dirty="0" smtClean="0"/>
              <a:t>Creating Replication Controller</a:t>
            </a:r>
          </a:p>
          <a:p>
            <a:pPr marL="470916" indent="-342900"/>
            <a:r>
              <a:rPr lang="en-US" sz="2400" dirty="0" smtClean="0"/>
              <a:t>Creating Replication Set</a:t>
            </a:r>
          </a:p>
          <a:p>
            <a:pPr marL="470916" indent="-342900"/>
            <a:r>
              <a:rPr lang="en-US" sz="2400" dirty="0" smtClean="0"/>
              <a:t>Performing Scaling</a:t>
            </a:r>
          </a:p>
          <a:p>
            <a:pPr marL="128016" indent="0">
              <a:buNone/>
            </a:pPr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664</TotalTime>
  <Words>40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139</cp:revision>
  <dcterms:created xsi:type="dcterms:W3CDTF">2019-01-14T05:47:09Z</dcterms:created>
  <dcterms:modified xsi:type="dcterms:W3CDTF">2021-11-24T05:05:01Z</dcterms:modified>
</cp:coreProperties>
</file>