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470916" indent="-342900"/>
            <a:r>
              <a:rPr lang="en-US" sz="2400" dirty="0" smtClean="0"/>
              <a:t>Creating Deployment object</a:t>
            </a:r>
          </a:p>
          <a:p>
            <a:pPr marL="470916" indent="-342900"/>
            <a:r>
              <a:rPr lang="en-US" sz="2400" dirty="0" smtClean="0"/>
              <a:t>What is Service Object</a:t>
            </a:r>
          </a:p>
          <a:p>
            <a:pPr marL="470916" indent="-342900"/>
            <a:r>
              <a:rPr lang="en-US" sz="2400" dirty="0" smtClean="0"/>
              <a:t>Types of service Object</a:t>
            </a:r>
          </a:p>
          <a:p>
            <a:pPr marL="745236" lvl="1" indent="-342900"/>
            <a:r>
              <a:rPr lang="en-US" sz="2000" dirty="0"/>
              <a:t>	</a:t>
            </a:r>
            <a:r>
              <a:rPr lang="en-US" sz="2000" dirty="0" err="1" smtClean="0"/>
              <a:t>ClusterIP</a:t>
            </a:r>
            <a:endParaRPr lang="en-US" sz="2000" dirty="0" smtClean="0"/>
          </a:p>
          <a:p>
            <a:pPr marL="745236" lvl="1" indent="-342900"/>
            <a:r>
              <a:rPr lang="en-US" sz="2000" dirty="0"/>
              <a:t>	</a:t>
            </a:r>
            <a:r>
              <a:rPr lang="en-US" sz="2000" dirty="0" err="1" smtClean="0"/>
              <a:t>NodePort</a:t>
            </a:r>
            <a:endParaRPr lang="en-US" sz="2000" dirty="0" smtClean="0"/>
          </a:p>
          <a:p>
            <a:pPr marL="745236" lvl="1" indent="-342900"/>
            <a:r>
              <a:rPr lang="en-US" sz="2000" dirty="0"/>
              <a:t>	</a:t>
            </a:r>
            <a:r>
              <a:rPr lang="en-US" sz="2000" dirty="0" err="1" smtClean="0"/>
              <a:t>LoadBalancer</a:t>
            </a:r>
            <a:endParaRPr lang="en-US" sz="2000" dirty="0" smtClean="0"/>
          </a:p>
          <a:p>
            <a:pPr marL="128016" indent="0">
              <a:buNone/>
            </a:pPr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666</TotalTime>
  <Words>21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140</cp:revision>
  <dcterms:created xsi:type="dcterms:W3CDTF">2019-01-14T05:47:09Z</dcterms:created>
  <dcterms:modified xsi:type="dcterms:W3CDTF">2021-11-25T04:41:38Z</dcterms:modified>
</cp:coreProperties>
</file>