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</a:rPr>
              <a:t>Koppavarapu</a:t>
            </a:r>
            <a:r>
              <a:rPr lang="en-US" sz="2700" dirty="0">
                <a:solidFill>
                  <a:schemeClr val="tx1"/>
                </a:solidFill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Pipe command in </a:t>
            </a:r>
            <a:r>
              <a:rPr lang="en-US" sz="2400" dirty="0" err="1"/>
              <a:t>linux</a:t>
            </a:r>
            <a:endParaRPr lang="en-US" sz="2400" dirty="0"/>
          </a:p>
          <a:p>
            <a:pPr lvl="1"/>
            <a:r>
              <a:rPr lang="en-US" sz="2400" dirty="0"/>
              <a:t>What is apt repository?</a:t>
            </a:r>
          </a:p>
          <a:p>
            <a:pPr lvl="1"/>
            <a:r>
              <a:rPr lang="en-US" sz="2400" dirty="0"/>
              <a:t>How to install the packages from apt </a:t>
            </a:r>
            <a:r>
              <a:rPr lang="en-US" sz="2400" dirty="0" smtClean="0"/>
              <a:t>repository</a:t>
            </a:r>
            <a:endParaRPr lang="en-US" sz="2400" dirty="0"/>
          </a:p>
          <a:p>
            <a:pPr lvl="1"/>
            <a:r>
              <a:rPr lang="en-US" sz="2400" dirty="0"/>
              <a:t>Working with vi editor</a:t>
            </a:r>
          </a:p>
          <a:p>
            <a:pPr lvl="1"/>
            <a:r>
              <a:rPr lang="en-US" sz="2400" dirty="0"/>
              <a:t>What is Git</a:t>
            </a:r>
          </a:p>
          <a:p>
            <a:pPr lvl="1"/>
            <a:r>
              <a:rPr lang="en-US" sz="2400" dirty="0"/>
              <a:t>Types of Version Controlling	</a:t>
            </a:r>
          </a:p>
          <a:p>
            <a:pPr lvl="1"/>
            <a:r>
              <a:rPr lang="en-US" sz="2400" dirty="0"/>
              <a:t>What is git bash?</a:t>
            </a:r>
          </a:p>
          <a:p>
            <a:pPr lvl="1"/>
            <a:r>
              <a:rPr lang="en-US" sz="2400" dirty="0"/>
              <a:t>Configure Git</a:t>
            </a:r>
          </a:p>
          <a:p>
            <a:pPr lvl="1"/>
            <a:r>
              <a:rPr lang="en-US" sz="2400" dirty="0"/>
              <a:t>Types of files</a:t>
            </a:r>
          </a:p>
          <a:p>
            <a:pPr lvl="1"/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en-US" sz="2400" dirty="0"/>
              <a:t> Observations</a:t>
            </a:r>
          </a:p>
          <a:p>
            <a:pPr lvl="1"/>
            <a:r>
              <a:rPr lang="en-US" sz="2400" dirty="0"/>
              <a:t>How to move files to staging area</a:t>
            </a:r>
          </a:p>
          <a:p>
            <a:pPr lvl="1"/>
            <a:r>
              <a:rPr lang="en-US" sz="2400" dirty="0"/>
              <a:t>How to know the status of the files</a:t>
            </a:r>
          </a:p>
          <a:p>
            <a:pPr lvl="1"/>
            <a:r>
              <a:rPr lang="en-US" sz="2400" dirty="0"/>
              <a:t>How to move file to local repository</a:t>
            </a:r>
          </a:p>
          <a:p>
            <a:pPr lvl="1"/>
            <a:r>
              <a:rPr lang="en-US" sz="24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560</TotalTime>
  <Words>38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122</cp:revision>
  <dcterms:created xsi:type="dcterms:W3CDTF">2019-01-14T05:47:09Z</dcterms:created>
  <dcterms:modified xsi:type="dcterms:W3CDTF">2021-09-28T05:21:20Z</dcterms:modified>
</cp:coreProperties>
</file>