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</a:t>
            </a:r>
            <a:r>
              <a:rPr lang="en-US" sz="2000" dirty="0" err="1" smtClean="0"/>
              <a:t>t</a:t>
            </a:r>
            <a:r>
              <a:rPr lang="en-US" sz="2000" smtClean="0"/>
              <a:t>  </a:t>
            </a:r>
            <a:r>
              <a:rPr lang="en-US" sz="2000" smtClean="0"/>
              <a:t>Amend</a:t>
            </a:r>
            <a:endParaRPr lang="en-US" sz="2000" dirty="0"/>
          </a:p>
          <a:p>
            <a:r>
              <a:rPr lang="en-US" sz="2000" dirty="0"/>
              <a:t>How to go back to previous version of code?</a:t>
            </a:r>
          </a:p>
          <a:p>
            <a:r>
              <a:rPr lang="en-US" sz="2000" dirty="0"/>
              <a:t>Remote Repository ( </a:t>
            </a:r>
            <a:r>
              <a:rPr lang="en-US" sz="2000" dirty="0" err="1"/>
              <a:t>Github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604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128</cp:revision>
  <dcterms:created xsi:type="dcterms:W3CDTF">2019-01-14T05:47:09Z</dcterms:created>
  <dcterms:modified xsi:type="dcterms:W3CDTF">2021-11-29T10:50:13Z</dcterms:modified>
</cp:coreProperties>
</file>